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0"/>
  </p:notesMasterIdLst>
  <p:sldIdLst>
    <p:sldId id="256" r:id="rId2"/>
    <p:sldId id="281" r:id="rId3"/>
    <p:sldId id="275" r:id="rId4"/>
    <p:sldId id="276" r:id="rId5"/>
    <p:sldId id="277" r:id="rId6"/>
    <p:sldId id="282" r:id="rId7"/>
    <p:sldId id="278" r:id="rId8"/>
    <p:sldId id="279" r:id="rId9"/>
  </p:sldIdLst>
  <p:sldSz cx="12192000" cy="6858000"/>
  <p:notesSz cx="6858000" cy="9144000"/>
  <p:embeddedFontLst>
    <p:embeddedFont>
      <p:font typeface="Calibri" panose="020F0502020204030204" pitchFamily="34" charset="0"/>
      <p:regular r:id="rId11"/>
      <p:bold r:id="rId12"/>
      <p:italic r:id="rId13"/>
      <p:boldItalic r:id="rId14"/>
    </p:embeddedFont>
    <p:embeddedFont>
      <p:font typeface="Century Gothic" panose="020B0502020202020204" pitchFamily="34" charset="0"/>
      <p:regular r:id="rId15"/>
      <p:bold r:id="rId16"/>
      <p:italic r:id="rId17"/>
      <p:boldItalic r:id="rId18"/>
    </p:embeddedFont>
    <p:embeddedFont>
      <p:font typeface="Euclid Circular B" panose="020B0504000000000000" pitchFamily="34" charset="77"/>
      <p:regular r:id="rId19"/>
    </p:embeddedFont>
    <p:embeddedFont>
      <p:font typeface="Euclid Circular B Bold" panose="020B0504000000000000" pitchFamily="34" charset="77"/>
      <p:bold r:id="rId20"/>
    </p:embeddedFont>
    <p:embeddedFont>
      <p:font typeface="Euclid Circular B Medium" panose="020B0504000000000000" pitchFamily="34" charset="77"/>
      <p:regular r:id="rId21"/>
    </p:embeddedFont>
    <p:embeddedFont>
      <p:font typeface="Euclid Flex" panose="020B0500030000000000" pitchFamily="34" charset="77"/>
      <p:regular r:id="rId22"/>
    </p:embeddedFont>
    <p:embeddedFont>
      <p:font typeface="Euclid Flex Bold" panose="020B0500030000000000" pitchFamily="34" charset="77"/>
      <p:bold r:id="rId23"/>
    </p:embeddedFont>
    <p:embeddedFont>
      <p:font typeface="Euclid Flex Medium" panose="020B0500030000000000" pitchFamily="34" charset="77"/>
      <p:regular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7" roundtripDataSignature="AMtx7mjvCEaQJlcIwXkcQGBW4I6uFFv74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058D"/>
    <a:srgbClr val="6BEDD8"/>
    <a:srgbClr val="ECEBFE"/>
    <a:srgbClr val="30CECA"/>
    <a:srgbClr val="4635DB"/>
    <a:srgbClr val="F3F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7"/>
    <p:restoredTop sz="94737"/>
  </p:normalViewPr>
  <p:slideViewPr>
    <p:cSldViewPr snapToGrid="0" snapToObjects="1">
      <p:cViewPr varScale="1">
        <p:scale>
          <a:sx n="122" d="100"/>
          <a:sy n="122" d="100"/>
        </p:scale>
        <p:origin x="41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1.fntdata"/><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font" Target="fonts/font1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font" Target="fonts/font13.fntdata"/><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7999"/>
              </a:lnSpc>
              <a:spcBef>
                <a:spcPts val="0"/>
              </a:spcBef>
              <a:spcAft>
                <a:spcPts val="0"/>
              </a:spcAft>
              <a:buClr>
                <a:srgbClr val="000000"/>
              </a:buClr>
              <a:buSzPts val="600"/>
              <a:buFont typeface="Arial"/>
              <a:buNone/>
            </a:pPr>
            <a:r>
              <a:rPr lang="fr-FR"/>
              <a:t>Raison d’être de Stratumn : </a:t>
            </a:r>
            <a:br>
              <a:rPr lang="fr-FR"/>
            </a:br>
            <a:br>
              <a:rPr lang="fr-FR" b="0"/>
            </a:br>
            <a:r>
              <a:rPr lang="fr-FR" b="0"/>
              <a:t>Vous aider à traiter vos processus financiers critiques : ce sont des processus à fort enjeux, fortement règlementés, nécessitant la collaboration de plusieurs participants internes ou externes et qui ont été traités isolément depuis trop longtemps, qui ont du mal à collaborer ensemble.</a:t>
            </a:r>
            <a:br>
              <a:rPr lang="fr-FR" b="0"/>
            </a:br>
            <a:br>
              <a:rPr lang="fr-FR" b="0"/>
            </a:br>
            <a:r>
              <a:rPr lang="fr-FR" b="0"/>
              <a:t>Notre objectif : vous permettre de libérer le cash de bout en bout en 1 trimestre en proposant une solution innovante pour que vos processus deviennent simples, fiables et efficaces. </a:t>
            </a:r>
            <a:endParaRPr/>
          </a:p>
          <a:p>
            <a:pPr marL="0" lvl="0" indent="0" algn="l" rtl="0">
              <a:lnSpc>
                <a:spcPct val="117999"/>
              </a:lnSpc>
              <a:spcBef>
                <a:spcPts val="0"/>
              </a:spcBef>
              <a:spcAft>
                <a:spcPts val="0"/>
              </a:spcAft>
              <a:buClr>
                <a:schemeClr val="dk1"/>
              </a:buClr>
              <a:buSzPts val="600"/>
              <a:buFont typeface="Arial"/>
              <a:buNone/>
            </a:pPr>
            <a:endParaRPr b="0"/>
          </a:p>
          <a:p>
            <a:pPr marL="0" lvl="0" indent="0" algn="l" rtl="0">
              <a:lnSpc>
                <a:spcPct val="117999"/>
              </a:lnSpc>
              <a:spcBef>
                <a:spcPts val="0"/>
              </a:spcBef>
              <a:spcAft>
                <a:spcPts val="0"/>
              </a:spcAft>
              <a:buClr>
                <a:schemeClr val="dk1"/>
              </a:buClr>
              <a:buSzPts val="600"/>
              <a:buFont typeface="Arial"/>
              <a:buNone/>
            </a:pPr>
            <a:r>
              <a:rPr lang="fr-FR" b="0"/>
              <a:t>ou </a:t>
            </a:r>
            <a:endParaRPr/>
          </a:p>
          <a:p>
            <a:pPr marL="0" lvl="0" indent="0" algn="l" rtl="0">
              <a:lnSpc>
                <a:spcPct val="117999"/>
              </a:lnSpc>
              <a:spcBef>
                <a:spcPts val="0"/>
              </a:spcBef>
              <a:spcAft>
                <a:spcPts val="0"/>
              </a:spcAft>
              <a:buClr>
                <a:schemeClr val="dk1"/>
              </a:buClr>
              <a:buSzPts val="600"/>
              <a:buFont typeface="Arial"/>
              <a:buNone/>
            </a:pPr>
            <a:endParaRPr b="0"/>
          </a:p>
          <a:p>
            <a:pPr marL="0" lvl="0" indent="0" algn="l" rtl="0">
              <a:lnSpc>
                <a:spcPct val="117999"/>
              </a:lnSpc>
              <a:spcBef>
                <a:spcPts val="0"/>
              </a:spcBef>
              <a:spcAft>
                <a:spcPts val="0"/>
              </a:spcAft>
              <a:buClr>
                <a:schemeClr val="dk1"/>
              </a:buClr>
              <a:buSzPts val="600"/>
              <a:buFont typeface="Arial"/>
              <a:buNone/>
            </a:pPr>
            <a:endParaRPr b="0"/>
          </a:p>
          <a:p>
            <a:pPr marL="0" lvl="0" indent="0" algn="l" rtl="0">
              <a:lnSpc>
                <a:spcPct val="117999"/>
              </a:lnSpc>
              <a:spcBef>
                <a:spcPts val="0"/>
              </a:spcBef>
              <a:spcAft>
                <a:spcPts val="0"/>
              </a:spcAft>
              <a:buClr>
                <a:schemeClr val="dk1"/>
              </a:buClr>
              <a:buSzPts val="600"/>
              <a:buFont typeface="Arial"/>
              <a:buNone/>
            </a:pPr>
            <a:r>
              <a:rPr lang="fr-FR" b="0"/>
              <a:t>Vous aider à traiter vos processus critiques qui ont été délaissés, car complexes à traiter.</a:t>
            </a:r>
            <a:br>
              <a:rPr lang="fr-FR" b="0"/>
            </a:br>
            <a:r>
              <a:rPr lang="fr-FR" b="0"/>
              <a:t>Ce sont des processus à forts enjeux, qui incluent de nombreux participants, qui ont du mal à collaborer ensemble que les participants soient membres de l’organisation ou externes le problème demeure.</a:t>
            </a:r>
            <a:br>
              <a:rPr lang="fr-FR" b="0"/>
            </a:br>
            <a:r>
              <a:rPr lang="fr-FR" b="0"/>
              <a:t>Notre objectif : c’est d’apporter la simplicité et la fluidité des usages BtoC au sein du BtoB, tout en maintenant un haut niveau de sécurité. </a:t>
            </a:r>
            <a:endParaRPr/>
          </a:p>
          <a:p>
            <a:pPr marL="0" lvl="0" indent="0" algn="l" rtl="0">
              <a:lnSpc>
                <a:spcPct val="117999"/>
              </a:lnSpc>
              <a:spcBef>
                <a:spcPts val="0"/>
              </a:spcBef>
              <a:spcAft>
                <a:spcPts val="0"/>
              </a:spcAft>
              <a:buClr>
                <a:schemeClr val="dk1"/>
              </a:buClr>
              <a:buSzPts val="600"/>
              <a:buFont typeface="Arial"/>
              <a:buNone/>
            </a:pPr>
            <a:r>
              <a:rPr lang="fr-FR" b="0"/>
              <a:t>Prendre les exemples d’Amazon, d’Apple ou de Google, pour les intégrer dans un logiciel de BtoB et pour traiter des processus critiques.</a:t>
            </a:r>
            <a:endParaRPr/>
          </a:p>
          <a:p>
            <a:pPr marL="0" lvl="0" indent="0" algn="l" rtl="0">
              <a:lnSpc>
                <a:spcPct val="117999"/>
              </a:lnSpc>
              <a:spcBef>
                <a:spcPts val="0"/>
              </a:spcBef>
              <a:spcAft>
                <a:spcPts val="0"/>
              </a:spcAft>
              <a:buClr>
                <a:schemeClr val="dk1"/>
              </a:buClr>
              <a:buSzPts val="600"/>
              <a:buFont typeface="Arial"/>
              <a:buNone/>
            </a:pPr>
            <a:endParaRPr b="0"/>
          </a:p>
          <a:p>
            <a:pPr marL="0" lvl="0" indent="0" algn="l" rtl="0">
              <a:lnSpc>
                <a:spcPct val="117999"/>
              </a:lnSpc>
              <a:spcBef>
                <a:spcPts val="0"/>
              </a:spcBef>
              <a:spcAft>
                <a:spcPts val="0"/>
              </a:spcAft>
              <a:buClr>
                <a:schemeClr val="dk1"/>
              </a:buClr>
              <a:buSzPts val="600"/>
              <a:buFont typeface="Arial"/>
              <a:buNone/>
            </a:pPr>
            <a:endParaRPr b="0"/>
          </a:p>
          <a:p>
            <a:pPr marL="0" lvl="0" indent="0" algn="l" rtl="0">
              <a:lnSpc>
                <a:spcPct val="117999"/>
              </a:lnSpc>
              <a:spcBef>
                <a:spcPts val="0"/>
              </a:spcBef>
              <a:spcAft>
                <a:spcPts val="0"/>
              </a:spcAft>
              <a:buClr>
                <a:schemeClr val="dk1"/>
              </a:buClr>
              <a:buSzPts val="600"/>
              <a:buFont typeface="Arial"/>
              <a:buNone/>
            </a:pPr>
            <a:endParaRPr/>
          </a:p>
          <a:p>
            <a:pPr marL="0" lvl="0" indent="0" algn="l" rtl="0">
              <a:lnSpc>
                <a:spcPct val="100000"/>
              </a:lnSpc>
              <a:spcBef>
                <a:spcPts val="0"/>
              </a:spcBef>
              <a:spcAft>
                <a:spcPts val="0"/>
              </a:spcAft>
              <a:buSzPts val="1400"/>
              <a:buNone/>
            </a:pPr>
            <a:endParaRPr/>
          </a:p>
        </p:txBody>
      </p:sp>
      <p:sp>
        <p:nvSpPr>
          <p:cNvPr id="88" name="Google Shape;88;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8"/>
        <p:cNvGrpSpPr/>
        <p:nvPr/>
      </p:nvGrpSpPr>
      <p:grpSpPr>
        <a:xfrm>
          <a:off x="0" y="0"/>
          <a:ext cx="0" cy="0"/>
          <a:chOff x="0" y="0"/>
          <a:chExt cx="0" cy="0"/>
        </a:xfrm>
      </p:grpSpPr>
      <p:sp>
        <p:nvSpPr>
          <p:cNvPr id="1699" name="Google Shape;169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0" name="Google Shape;170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fr-FR" sz="300"/>
              <a:t>Le constat : </a:t>
            </a:r>
            <a:endParaRPr/>
          </a:p>
          <a:p>
            <a:pPr marL="0" lvl="0" indent="0" algn="l" rtl="0">
              <a:lnSpc>
                <a:spcPct val="100000"/>
              </a:lnSpc>
              <a:spcBef>
                <a:spcPts val="0"/>
              </a:spcBef>
              <a:spcAft>
                <a:spcPts val="0"/>
              </a:spcAft>
              <a:buSzPts val="1400"/>
              <a:buNone/>
            </a:pPr>
            <a:endParaRPr sz="300"/>
          </a:p>
          <a:p>
            <a:pPr marL="0" lvl="0" indent="0" algn="l" rtl="0">
              <a:lnSpc>
                <a:spcPct val="100000"/>
              </a:lnSpc>
              <a:spcBef>
                <a:spcPts val="0"/>
              </a:spcBef>
              <a:spcAft>
                <a:spcPts val="0"/>
              </a:spcAft>
              <a:buSzPts val="1400"/>
              <a:buNone/>
            </a:pPr>
            <a:r>
              <a:rPr lang="fr-FR" sz="300"/>
              <a:t>1 il y a encore beaucoup de travail manuel dans les chaines de traitement. A titre d’exemple 60% du volume des factures fournisseurs d’un de nos clients représentant 40% des montants totaux engagés sont très peu ou pas digitalisés.</a:t>
            </a:r>
            <a:endParaRPr/>
          </a:p>
          <a:p>
            <a:pPr marL="0" lvl="0" indent="0" algn="l" rtl="0">
              <a:lnSpc>
                <a:spcPct val="100000"/>
              </a:lnSpc>
              <a:spcBef>
                <a:spcPts val="0"/>
              </a:spcBef>
              <a:spcAft>
                <a:spcPts val="0"/>
              </a:spcAft>
              <a:buSzPts val="1400"/>
              <a:buNone/>
            </a:pPr>
            <a:endParaRPr sz="300"/>
          </a:p>
          <a:p>
            <a:pPr marL="0" lvl="0" indent="0" algn="l" rtl="0">
              <a:lnSpc>
                <a:spcPct val="100000"/>
              </a:lnSpc>
              <a:spcBef>
                <a:spcPts val="0"/>
              </a:spcBef>
              <a:spcAft>
                <a:spcPts val="0"/>
              </a:spcAft>
              <a:buSzPts val="1400"/>
              <a:buNone/>
            </a:pPr>
            <a:r>
              <a:rPr lang="fr-FR" sz="300"/>
              <a:t>2 il y a de ruptures de charges entre les systèmes d’information financiers. Les transferts entre les différents modules, achats et compta par exemple s’effectuent encore par email ou fichier Excel. Meme si les modules donnent satisfaction c’est leur capacité à échanger de façon efficace qui est mise à mal.</a:t>
            </a:r>
            <a:endParaRPr/>
          </a:p>
          <a:p>
            <a:pPr marL="0" lvl="0" indent="0" algn="l" rtl="0">
              <a:lnSpc>
                <a:spcPct val="100000"/>
              </a:lnSpc>
              <a:spcBef>
                <a:spcPts val="0"/>
              </a:spcBef>
              <a:spcAft>
                <a:spcPts val="0"/>
              </a:spcAft>
              <a:buSzPts val="1400"/>
              <a:buNone/>
            </a:pPr>
            <a:endParaRPr sz="300"/>
          </a:p>
          <a:p>
            <a:pPr marL="0" lvl="0" indent="0" algn="l" rtl="0">
              <a:lnSpc>
                <a:spcPct val="100000"/>
              </a:lnSpc>
              <a:spcBef>
                <a:spcPts val="0"/>
              </a:spcBef>
              <a:spcAft>
                <a:spcPts val="0"/>
              </a:spcAft>
              <a:buSzPts val="1400"/>
              <a:buNone/>
            </a:pPr>
            <a:r>
              <a:rPr lang="fr-FR" sz="300"/>
              <a:t>Et plus aucune entreprise en 2021 ne veut se lancer dans une refonte totale de son SI finances… </a:t>
            </a:r>
            <a:endParaRPr/>
          </a:p>
          <a:p>
            <a:pPr marL="0" lvl="0" indent="0" algn="l" rtl="0">
              <a:lnSpc>
                <a:spcPct val="100000"/>
              </a:lnSpc>
              <a:spcBef>
                <a:spcPts val="0"/>
              </a:spcBef>
              <a:spcAft>
                <a:spcPts val="0"/>
              </a:spcAft>
              <a:buSzPts val="1400"/>
              <a:buNone/>
            </a:pPr>
            <a:endParaRPr sz="300"/>
          </a:p>
          <a:p>
            <a:pPr marL="0" lvl="0" indent="0" algn="l" rtl="0">
              <a:lnSpc>
                <a:spcPct val="100000"/>
              </a:lnSpc>
              <a:spcBef>
                <a:spcPts val="0"/>
              </a:spcBef>
              <a:spcAft>
                <a:spcPts val="0"/>
              </a:spcAft>
              <a:buSzPts val="1400"/>
              <a:buNone/>
            </a:pPr>
            <a:r>
              <a:rPr lang="fr-FR" sz="300"/>
              <a:t>Car le paysage a changé et les enjeux sont ailleurs….</a:t>
            </a:r>
            <a:endParaRPr/>
          </a:p>
          <a:p>
            <a:pPr marL="0" lvl="0" indent="0" algn="l" rtl="0">
              <a:lnSpc>
                <a:spcPct val="100000"/>
              </a:lnSpc>
              <a:spcBef>
                <a:spcPts val="0"/>
              </a:spcBef>
              <a:spcAft>
                <a:spcPts val="0"/>
              </a:spcAft>
              <a:buSzPts val="1400"/>
              <a:buNone/>
            </a:pPr>
            <a:endParaRPr sz="300"/>
          </a:p>
          <a:p>
            <a:pPr marL="0" lvl="0" indent="0" algn="l" rtl="0">
              <a:lnSpc>
                <a:spcPct val="100000"/>
              </a:lnSpc>
              <a:spcBef>
                <a:spcPts val="0"/>
              </a:spcBef>
              <a:spcAft>
                <a:spcPts val="0"/>
              </a:spcAft>
              <a:buSzPts val="1400"/>
              <a:buNone/>
            </a:pPr>
            <a:r>
              <a:rPr lang="fr-FR" sz="1200" b="0" i="0" u="none" strike="noStrike">
                <a:latin typeface="Century Gothic"/>
                <a:ea typeface="Century Gothic"/>
                <a:cs typeface="Century Gothic"/>
                <a:sym typeface="Century Gothic"/>
              </a:rPr>
              <a:t>Cette crise a été une sorte de révélation, et va accélérer la digitalisation des fonctions Finance. </a:t>
            </a:r>
            <a:endParaRPr/>
          </a:p>
          <a:p>
            <a:pPr marL="0" lvl="0" indent="0" algn="l" rtl="0">
              <a:lnSpc>
                <a:spcPct val="100000"/>
              </a:lnSpc>
              <a:spcBef>
                <a:spcPts val="0"/>
              </a:spcBef>
              <a:spcAft>
                <a:spcPts val="0"/>
              </a:spcAft>
              <a:buSzPts val="1400"/>
              <a:buNone/>
            </a:pPr>
            <a:endParaRPr sz="1200" b="0" i="0" u="none" strike="noStrike">
              <a:latin typeface="Century Gothic"/>
              <a:ea typeface="Century Gothic"/>
              <a:cs typeface="Century Gothic"/>
              <a:sym typeface="Century Gothic"/>
            </a:endParaRPr>
          </a:p>
          <a:p>
            <a:pPr marL="0" lvl="0" indent="0" algn="l" rtl="0">
              <a:lnSpc>
                <a:spcPct val="100000"/>
              </a:lnSpc>
              <a:spcBef>
                <a:spcPts val="0"/>
              </a:spcBef>
              <a:spcAft>
                <a:spcPts val="0"/>
              </a:spcAft>
              <a:buSzPts val="1400"/>
              <a:buNone/>
            </a:pPr>
            <a:r>
              <a:rPr lang="fr-FR" sz="1200" b="0"/>
              <a:t>Sur trois aspects ….</a:t>
            </a:r>
            <a:endParaRPr/>
          </a:p>
          <a:p>
            <a:pPr marL="0" lvl="0" indent="0" algn="l" rtl="0">
              <a:lnSpc>
                <a:spcPct val="100000"/>
              </a:lnSpc>
              <a:spcBef>
                <a:spcPts val="0"/>
              </a:spcBef>
              <a:spcAft>
                <a:spcPts val="0"/>
              </a:spcAft>
              <a:buSzPts val="1400"/>
              <a:buNone/>
            </a:pPr>
            <a:r>
              <a:rPr lang="fr-FR" sz="1200" b="0"/>
              <a:t> </a:t>
            </a:r>
            <a:endParaRPr/>
          </a:p>
          <a:p>
            <a:pPr marL="0" lvl="0" indent="0" algn="l" rtl="0">
              <a:lnSpc>
                <a:spcPct val="100000"/>
              </a:lnSpc>
              <a:spcBef>
                <a:spcPts val="0"/>
              </a:spcBef>
              <a:spcAft>
                <a:spcPts val="0"/>
              </a:spcAft>
              <a:buSzPts val="1400"/>
              <a:buNone/>
            </a:pPr>
            <a:r>
              <a:rPr lang="fr-FR" sz="1200" b="0" i="0" u="none" strike="noStrike">
                <a:latin typeface="Century Gothic"/>
                <a:ea typeface="Century Gothic"/>
                <a:cs typeface="Century Gothic"/>
                <a:sym typeface="Century Gothic"/>
              </a:rPr>
              <a:t>Un gisement important d’optimisation se trouve dans la capacité des entreprises à adresser le sujet de bout en bout :</a:t>
            </a:r>
            <a:endParaRPr sz="1200" b="0"/>
          </a:p>
          <a:p>
            <a:pPr marL="0" lvl="0" indent="0" algn="l" rtl="0">
              <a:lnSpc>
                <a:spcPct val="100000"/>
              </a:lnSpc>
              <a:spcBef>
                <a:spcPts val="0"/>
              </a:spcBef>
              <a:spcAft>
                <a:spcPts val="0"/>
              </a:spcAft>
              <a:buSzPts val="1400"/>
              <a:buNone/>
            </a:pPr>
            <a:endParaRPr sz="1200" b="0" i="0" u="none" strike="noStrike">
              <a:latin typeface="Century Gothic"/>
              <a:ea typeface="Century Gothic"/>
              <a:cs typeface="Century Gothic"/>
              <a:sym typeface="Century Gothic"/>
            </a:endParaRPr>
          </a:p>
          <a:p>
            <a:pPr marL="457200" lvl="0" indent="-457200" algn="l" rtl="0">
              <a:lnSpc>
                <a:spcPct val="100000"/>
              </a:lnSpc>
              <a:spcBef>
                <a:spcPts val="0"/>
              </a:spcBef>
              <a:spcAft>
                <a:spcPts val="0"/>
              </a:spcAft>
              <a:buClr>
                <a:schemeClr val="dk1"/>
              </a:buClr>
              <a:buSzPts val="1200"/>
              <a:buFont typeface="Calibri"/>
              <a:buAutoNum type="arabicPeriod"/>
            </a:pPr>
            <a:r>
              <a:rPr lang="fr-FR" sz="1200" b="0" i="0" u="none" strike="noStrike">
                <a:latin typeface="Century Gothic"/>
                <a:ea typeface="Century Gothic"/>
                <a:cs typeface="Century Gothic"/>
                <a:sym typeface="Century Gothic"/>
              </a:rPr>
              <a:t>En entrée, avec les créances clients : collecter le cash au plus vite dans le respect des relations clients, sans abandonner de la marge avec de l’affacturage systématique</a:t>
            </a:r>
            <a:endParaRPr/>
          </a:p>
          <a:p>
            <a:pPr marL="457200" lvl="0" indent="-457200" algn="l" rtl="0">
              <a:lnSpc>
                <a:spcPct val="100000"/>
              </a:lnSpc>
              <a:spcBef>
                <a:spcPts val="0"/>
              </a:spcBef>
              <a:spcAft>
                <a:spcPts val="0"/>
              </a:spcAft>
              <a:buClr>
                <a:schemeClr val="dk1"/>
              </a:buClr>
              <a:buSzPts val="1200"/>
              <a:buFont typeface="Calibri"/>
              <a:buAutoNum type="arabicPeriod"/>
            </a:pPr>
            <a:r>
              <a:rPr lang="fr-FR" sz="1200" b="0" i="0" u="none" strike="noStrike">
                <a:latin typeface="Century Gothic"/>
                <a:ea typeface="Century Gothic"/>
                <a:cs typeface="Century Gothic"/>
                <a:sym typeface="Century Gothic"/>
              </a:rPr>
              <a:t>Au milieu, avec les flux interco qui viennent sérieusement impacter le résultat net et piègent des poches de cash à divers endroits</a:t>
            </a:r>
            <a:endParaRPr/>
          </a:p>
          <a:p>
            <a:pPr marL="457200" lvl="0" indent="-457200" algn="l" rtl="0">
              <a:lnSpc>
                <a:spcPct val="100000"/>
              </a:lnSpc>
              <a:spcBef>
                <a:spcPts val="0"/>
              </a:spcBef>
              <a:spcAft>
                <a:spcPts val="0"/>
              </a:spcAft>
              <a:buClr>
                <a:schemeClr val="dk1"/>
              </a:buClr>
              <a:buSzPts val="1200"/>
              <a:buFont typeface="Calibri"/>
              <a:buAutoNum type="arabicPeriod"/>
            </a:pPr>
            <a:r>
              <a:rPr lang="fr-FR" sz="1200" b="0" i="0" u="none" strike="noStrike">
                <a:latin typeface="Century Gothic"/>
                <a:ea typeface="Century Gothic"/>
                <a:cs typeface="Century Gothic"/>
                <a:sym typeface="Century Gothic"/>
              </a:rPr>
              <a:t>En sortie, avec les paiements fournisseurs, l’enjeu est là de payer juste à temps dans le respect des engagements pris, afin de bénéficier des éventuels bonus ou avantages consentis par les fournisseurs</a:t>
            </a:r>
            <a:endParaRPr/>
          </a:p>
          <a:p>
            <a:pPr marL="0" lvl="0" indent="0" algn="l" rtl="0">
              <a:lnSpc>
                <a:spcPct val="100000"/>
              </a:lnSpc>
              <a:spcBef>
                <a:spcPts val="0"/>
              </a:spcBef>
              <a:spcAft>
                <a:spcPts val="0"/>
              </a:spcAft>
              <a:buSzPts val="1400"/>
              <a:buNone/>
            </a:pPr>
            <a:endParaRPr sz="1200" b="0" i="0" u="none" strike="noStrike">
              <a:latin typeface="Century Gothic"/>
              <a:ea typeface="Century Gothic"/>
              <a:cs typeface="Century Gothic"/>
              <a:sym typeface="Century Gothic"/>
            </a:endParaRPr>
          </a:p>
          <a:p>
            <a:pPr marL="0" lvl="0" indent="0" algn="l" rtl="0">
              <a:lnSpc>
                <a:spcPct val="100000"/>
              </a:lnSpc>
              <a:spcBef>
                <a:spcPts val="0"/>
              </a:spcBef>
              <a:spcAft>
                <a:spcPts val="0"/>
              </a:spcAft>
              <a:buSzPts val="1400"/>
              <a:buNone/>
            </a:pPr>
            <a:r>
              <a:rPr lang="fr-FR" sz="1200" b="0" i="0" u="none" strike="noStrike">
                <a:latin typeface="Century Gothic"/>
                <a:ea typeface="Century Gothic"/>
                <a:cs typeface="Century Gothic"/>
                <a:sym typeface="Century Gothic"/>
              </a:rPr>
              <a:t>Souvent, nous voyons les fonctions Finance n’adresser qu’une partie du sujet et en n’associant pas toujours les autres départements de l’entreprise partie prenantes. (Commerciaux, Acheteurs).</a:t>
            </a:r>
            <a:endParaRPr sz="1200" b="0"/>
          </a:p>
          <a:p>
            <a:pPr marL="0" lvl="0" indent="0" algn="l" rtl="0">
              <a:lnSpc>
                <a:spcPct val="100000"/>
              </a:lnSpc>
              <a:spcBef>
                <a:spcPts val="0"/>
              </a:spcBef>
              <a:spcAft>
                <a:spcPts val="0"/>
              </a:spcAft>
              <a:buSzPts val="1400"/>
              <a:buNone/>
            </a:pPr>
            <a:r>
              <a:rPr lang="fr-FR" sz="1200" b="0"/>
              <a:t> </a:t>
            </a:r>
            <a:endParaRPr/>
          </a:p>
          <a:p>
            <a:pPr marL="0" lvl="0" indent="0" algn="l" rtl="0">
              <a:lnSpc>
                <a:spcPct val="100000"/>
              </a:lnSpc>
              <a:spcBef>
                <a:spcPts val="0"/>
              </a:spcBef>
              <a:spcAft>
                <a:spcPts val="0"/>
              </a:spcAft>
              <a:buSzPts val="1400"/>
              <a:buNone/>
            </a:pPr>
            <a:r>
              <a:rPr lang="fr-FR" sz="1200" b="0" i="0" u="none" strike="noStrike">
                <a:latin typeface="Century Gothic"/>
                <a:ea typeface="Century Gothic"/>
                <a:cs typeface="Century Gothic"/>
                <a:sym typeface="Century Gothic"/>
              </a:rPr>
              <a:t>Pour remédier à cela, les équipes Finance vont devoir davantage dialoguer avec leur écosystème, échanger et collaborer avec les équipes Métiers, mais aussi se doter d’outils leur permettant de disposer de données fiables, en temps réel et visualisables pour factualiser et objectiver les prises de décisions.</a:t>
            </a:r>
            <a:endParaRPr/>
          </a:p>
          <a:p>
            <a:pPr marL="0" lvl="0" indent="0" algn="l" rtl="0">
              <a:lnSpc>
                <a:spcPct val="100000"/>
              </a:lnSpc>
              <a:spcBef>
                <a:spcPts val="0"/>
              </a:spcBef>
              <a:spcAft>
                <a:spcPts val="0"/>
              </a:spcAft>
              <a:buSzPts val="1400"/>
              <a:buNone/>
            </a:pPr>
            <a:endParaRPr sz="1200" b="0" i="0" u="none" strike="noStrike">
              <a:latin typeface="Century Gothic"/>
              <a:ea typeface="Century Gothic"/>
              <a:cs typeface="Century Gothic"/>
              <a:sym typeface="Century Gothic"/>
            </a:endParaRPr>
          </a:p>
          <a:p>
            <a:pPr marL="0" lvl="0" indent="0" algn="l" rtl="0">
              <a:lnSpc>
                <a:spcPct val="100000"/>
              </a:lnSpc>
              <a:spcBef>
                <a:spcPts val="0"/>
              </a:spcBef>
              <a:spcAft>
                <a:spcPts val="0"/>
              </a:spcAft>
              <a:buSzPts val="1400"/>
              <a:buNone/>
            </a:pPr>
            <a:r>
              <a:rPr lang="fr-FR" sz="1200" b="0" i="0" u="none" strike="noStrike">
                <a:latin typeface="Century Gothic"/>
                <a:ea typeface="Century Gothic"/>
                <a:cs typeface="Century Gothic"/>
                <a:sym typeface="Century Gothic"/>
              </a:rPr>
              <a:t>Or comme nous le disions en préambule le paysage technologique est un peu obcurci.</a:t>
            </a:r>
            <a:endParaRPr/>
          </a:p>
          <a:p>
            <a:pPr marL="0" lvl="0" indent="0" algn="l" rtl="0">
              <a:lnSpc>
                <a:spcPct val="100000"/>
              </a:lnSpc>
              <a:spcBef>
                <a:spcPts val="0"/>
              </a:spcBef>
              <a:spcAft>
                <a:spcPts val="0"/>
              </a:spcAft>
              <a:buSzPts val="1400"/>
              <a:buNone/>
            </a:pPr>
            <a:endParaRPr sz="1200" b="0" i="0" u="none" strike="noStrike">
              <a:latin typeface="Century Gothic"/>
              <a:ea typeface="Century Gothic"/>
              <a:cs typeface="Century Gothic"/>
              <a:sym typeface="Century Gothic"/>
            </a:endParaRPr>
          </a:p>
          <a:p>
            <a:pPr marL="0" lvl="0" indent="0" algn="l" rtl="0">
              <a:lnSpc>
                <a:spcPct val="100000"/>
              </a:lnSpc>
              <a:spcBef>
                <a:spcPts val="0"/>
              </a:spcBef>
              <a:spcAft>
                <a:spcPts val="0"/>
              </a:spcAft>
              <a:buSzPts val="1400"/>
              <a:buNone/>
            </a:pPr>
            <a:r>
              <a:rPr lang="fr-FR" b="1"/>
              <a:t>en tenant compte de la réalité </a:t>
            </a:r>
            <a:endParaRPr/>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fr-FR" b="1"/>
              <a:t>Exemples :</a:t>
            </a:r>
            <a:endParaRPr/>
          </a:p>
          <a:p>
            <a:pPr marL="0" lvl="0" indent="0" algn="l" rtl="0">
              <a:lnSpc>
                <a:spcPct val="100000"/>
              </a:lnSpc>
              <a:spcBef>
                <a:spcPts val="0"/>
              </a:spcBef>
              <a:spcAft>
                <a:spcPts val="0"/>
              </a:spcAft>
              <a:buSzPts val="1400"/>
              <a:buNone/>
            </a:pPr>
            <a:r>
              <a:rPr lang="fr-FR"/>
              <a:t>Créances clients : </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Recouvrement conflictuel</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Recours à l’affacturage</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Pénalités non appliqués</a:t>
            </a:r>
            <a:endParaRPr/>
          </a:p>
          <a:p>
            <a:pPr marL="285750" lvl="0" indent="-209550" algn="l" rtl="0">
              <a:lnSpc>
                <a:spcPct val="100000"/>
              </a:lnSpc>
              <a:spcBef>
                <a:spcPts val="0"/>
              </a:spcBef>
              <a:spcAft>
                <a:spcPts val="0"/>
              </a:spcAft>
              <a:buClr>
                <a:schemeClr val="dk1"/>
              </a:buClr>
              <a:buSzPts val="1200"/>
              <a:buFont typeface="Arial"/>
              <a:buNone/>
            </a:pPr>
            <a:endParaRPr>
              <a:solidFill>
                <a:schemeClr val="dk1"/>
              </a:solidFill>
            </a:endParaRPr>
          </a:p>
          <a:p>
            <a:pPr marL="285750" lvl="0" indent="-285750" algn="l" rtl="0">
              <a:lnSpc>
                <a:spcPct val="100000"/>
              </a:lnSpc>
              <a:spcBef>
                <a:spcPts val="0"/>
              </a:spcBef>
              <a:spcAft>
                <a:spcPts val="0"/>
              </a:spcAft>
              <a:buClr>
                <a:schemeClr val="dk1"/>
              </a:buClr>
              <a:buSzPts val="1200"/>
              <a:buFont typeface="Arial"/>
              <a:buChar char="•"/>
            </a:pPr>
            <a:r>
              <a:rPr lang="fr-FR"/>
              <a:t>Flux interco: </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Entrées forcées non expliquées</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Provisions « au cas où »</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Gains et pertes non réalisés</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risque fiscal</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fr-FR"/>
              <a:t>Paiements fournisseurs</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Paiements précoces ou hors délai</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Bonus non capturés</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Pénalités de retard </a:t>
            </a:r>
            <a:endParaRPr/>
          </a:p>
          <a:p>
            <a:pPr marL="285750" lvl="0" indent="-285750" algn="l" rtl="0">
              <a:lnSpc>
                <a:spcPct val="100000"/>
              </a:lnSpc>
              <a:spcBef>
                <a:spcPts val="0"/>
              </a:spcBef>
              <a:spcAft>
                <a:spcPts val="0"/>
              </a:spcAft>
              <a:buClr>
                <a:schemeClr val="dk1"/>
              </a:buClr>
              <a:buSzPts val="1200"/>
              <a:buFont typeface="Arial"/>
              <a:buChar char="•"/>
            </a:pPr>
            <a:r>
              <a:rPr lang="fr-FR">
                <a:solidFill>
                  <a:schemeClr val="dk1"/>
                </a:solidFill>
              </a:rPr>
              <a:t>risque réputationnel</a:t>
            </a:r>
            <a:endParaRPr/>
          </a:p>
          <a:p>
            <a:pPr marL="0" lvl="0" indent="0" algn="l" rtl="0">
              <a:lnSpc>
                <a:spcPct val="100000"/>
              </a:lnSpc>
              <a:spcBef>
                <a:spcPts val="0"/>
              </a:spcBef>
              <a:spcAft>
                <a:spcPts val="0"/>
              </a:spcAft>
              <a:buSzPts val="1400"/>
              <a:buNone/>
            </a:pPr>
            <a:endParaRPr/>
          </a:p>
        </p:txBody>
      </p:sp>
      <p:sp>
        <p:nvSpPr>
          <p:cNvPr id="1701" name="Google Shape;1701;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fr-FR"/>
              <a:t>3</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9"/>
        <p:cNvGrpSpPr/>
        <p:nvPr/>
      </p:nvGrpSpPr>
      <p:grpSpPr>
        <a:xfrm>
          <a:off x="0" y="0"/>
          <a:ext cx="0" cy="0"/>
          <a:chOff x="0" y="0"/>
          <a:chExt cx="0" cy="0"/>
        </a:xfrm>
      </p:grpSpPr>
      <p:sp>
        <p:nvSpPr>
          <p:cNvPr id="1860" name="Google Shape;1860;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61" name="Google Shape;186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5"/>
        <p:cNvGrpSpPr/>
        <p:nvPr/>
      </p:nvGrpSpPr>
      <p:grpSpPr>
        <a:xfrm>
          <a:off x="0" y="0"/>
          <a:ext cx="0" cy="0"/>
          <a:chOff x="0" y="0"/>
          <a:chExt cx="0" cy="0"/>
        </a:xfrm>
      </p:grpSpPr>
      <p:sp>
        <p:nvSpPr>
          <p:cNvPr id="2076" name="Google Shape;2076;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7" name="Google Shape;2077;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2"/>
        <p:cNvGrpSpPr/>
        <p:nvPr/>
      </p:nvGrpSpPr>
      <p:grpSpPr>
        <a:xfrm>
          <a:off x="0" y="0"/>
          <a:ext cx="0" cy="0"/>
          <a:chOff x="0" y="0"/>
          <a:chExt cx="0" cy="0"/>
        </a:xfrm>
      </p:grpSpPr>
      <p:sp>
        <p:nvSpPr>
          <p:cNvPr id="2393" name="Google Shape;2393;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94" name="Google Shape;2394;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0"/>
        <p:cNvGrpSpPr/>
        <p:nvPr/>
      </p:nvGrpSpPr>
      <p:grpSpPr>
        <a:xfrm>
          <a:off x="0" y="0"/>
          <a:ext cx="0" cy="0"/>
          <a:chOff x="0" y="0"/>
          <a:chExt cx="0" cy="0"/>
        </a:xfrm>
      </p:grpSpPr>
      <p:sp>
        <p:nvSpPr>
          <p:cNvPr id="2681" name="Google Shape;268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2" name="Google Shape;2682;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de base clair">
  <p:cSld name="Slide de base clair">
    <p:bg>
      <p:bgPr>
        <a:solidFill>
          <a:schemeClr val="lt2"/>
        </a:solidFill>
        <a:effectLst/>
      </p:bgPr>
    </p:bg>
    <p:spTree>
      <p:nvGrpSpPr>
        <p:cNvPr id="1" name="Shape 15"/>
        <p:cNvGrpSpPr/>
        <p:nvPr/>
      </p:nvGrpSpPr>
      <p:grpSpPr>
        <a:xfrm>
          <a:off x="0" y="0"/>
          <a:ext cx="0" cy="0"/>
          <a:chOff x="0" y="0"/>
          <a:chExt cx="0" cy="0"/>
        </a:xfrm>
      </p:grpSpPr>
      <p:sp>
        <p:nvSpPr>
          <p:cNvPr id="16" name="Google Shape;16;p38"/>
          <p:cNvSpPr txBox="1">
            <a:spLocks noGrp="1"/>
          </p:cNvSpPr>
          <p:nvPr>
            <p:ph type="ctrTitle"/>
          </p:nvPr>
        </p:nvSpPr>
        <p:spPr>
          <a:xfrm>
            <a:off x="781498" y="550570"/>
            <a:ext cx="6163209" cy="384721"/>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Clr>
                <a:schemeClr val="dk2"/>
              </a:buClr>
              <a:buSzPts val="2500"/>
              <a:buFont typeface="Century Gothic"/>
              <a:buNone/>
              <a:defRPr sz="2500">
                <a:solidFill>
                  <a:schemeClr val="dk2"/>
                </a:solidFill>
                <a:latin typeface="Century Gothic"/>
                <a:ea typeface="Century Gothic"/>
                <a:cs typeface="Century Gothic"/>
                <a:sym typeface="Century Gothic"/>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17" name="Google Shape;17;p38"/>
          <p:cNvSpPr txBox="1"/>
          <p:nvPr/>
        </p:nvSpPr>
        <p:spPr>
          <a:xfrm>
            <a:off x="11772900" y="6510387"/>
            <a:ext cx="296863" cy="153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1000"/>
              <a:buFont typeface="Arial"/>
              <a:buNone/>
            </a:pPr>
            <a:fld id="{00000000-1234-1234-1234-123412341234}" type="slidenum">
              <a:rPr lang="fr-FR" sz="1000" b="1" i="0" u="none" strike="noStrike" cap="none">
                <a:solidFill>
                  <a:schemeClr val="accent5"/>
                </a:solidFill>
                <a:latin typeface="Century Gothic"/>
                <a:ea typeface="Century Gothic"/>
                <a:cs typeface="Century Gothic"/>
                <a:sym typeface="Century Gothic"/>
              </a:rPr>
              <a:t>‹N°›</a:t>
            </a:fld>
            <a:endParaRPr sz="1000" b="1" i="0" u="none" strike="noStrike" cap="none">
              <a:solidFill>
                <a:schemeClr val="accent5"/>
              </a:solidFill>
              <a:latin typeface="Century Gothic"/>
              <a:ea typeface="Century Gothic"/>
              <a:cs typeface="Century Gothic"/>
              <a:sym typeface="Century Gothic"/>
            </a:endParaRPr>
          </a:p>
        </p:txBody>
      </p:sp>
      <p:grpSp>
        <p:nvGrpSpPr>
          <p:cNvPr id="18" name="Google Shape;18;p38"/>
          <p:cNvGrpSpPr/>
          <p:nvPr/>
        </p:nvGrpSpPr>
        <p:grpSpPr>
          <a:xfrm>
            <a:off x="10874045" y="508077"/>
            <a:ext cx="776618" cy="141370"/>
            <a:chOff x="1416050" y="1354138"/>
            <a:chExt cx="1343026" cy="244475"/>
          </a:xfrm>
        </p:grpSpPr>
        <p:sp>
          <p:nvSpPr>
            <p:cNvPr id="19" name="Google Shape;19;p38"/>
            <p:cNvSpPr/>
            <p:nvPr/>
          </p:nvSpPr>
          <p:spPr>
            <a:xfrm>
              <a:off x="1416050" y="1411288"/>
              <a:ext cx="128588" cy="187325"/>
            </a:xfrm>
            <a:custGeom>
              <a:avLst/>
              <a:gdLst/>
              <a:ahLst/>
              <a:cxnLst/>
              <a:rect l="l" t="t" r="r" b="b"/>
              <a:pathLst>
                <a:path w="318" h="461" extrusionOk="0">
                  <a:moveTo>
                    <a:pt x="69" y="323"/>
                  </a:moveTo>
                  <a:lnTo>
                    <a:pt x="69" y="323"/>
                  </a:lnTo>
                  <a:cubicBezTo>
                    <a:pt x="91" y="356"/>
                    <a:pt x="129" y="376"/>
                    <a:pt x="166" y="376"/>
                  </a:cubicBezTo>
                  <a:cubicBezTo>
                    <a:pt x="202" y="376"/>
                    <a:pt x="225" y="358"/>
                    <a:pt x="225" y="332"/>
                  </a:cubicBezTo>
                  <a:cubicBezTo>
                    <a:pt x="225" y="307"/>
                    <a:pt x="207" y="290"/>
                    <a:pt x="163" y="275"/>
                  </a:cubicBezTo>
                  <a:lnTo>
                    <a:pt x="126" y="261"/>
                  </a:lnTo>
                  <a:cubicBezTo>
                    <a:pt x="54" y="236"/>
                    <a:pt x="16" y="195"/>
                    <a:pt x="16" y="134"/>
                  </a:cubicBezTo>
                  <a:cubicBezTo>
                    <a:pt x="16" y="50"/>
                    <a:pt x="80" y="0"/>
                    <a:pt x="166" y="0"/>
                  </a:cubicBezTo>
                  <a:cubicBezTo>
                    <a:pt x="221" y="0"/>
                    <a:pt x="269" y="19"/>
                    <a:pt x="307" y="62"/>
                  </a:cubicBezTo>
                  <a:lnTo>
                    <a:pt x="247" y="124"/>
                  </a:lnTo>
                  <a:cubicBezTo>
                    <a:pt x="225" y="98"/>
                    <a:pt x="198" y="86"/>
                    <a:pt x="167" y="86"/>
                  </a:cubicBezTo>
                  <a:cubicBezTo>
                    <a:pt x="136" y="86"/>
                    <a:pt x="107" y="99"/>
                    <a:pt x="107" y="125"/>
                  </a:cubicBezTo>
                  <a:cubicBezTo>
                    <a:pt x="107" y="152"/>
                    <a:pt x="129" y="164"/>
                    <a:pt x="176" y="181"/>
                  </a:cubicBezTo>
                  <a:lnTo>
                    <a:pt x="212" y="194"/>
                  </a:lnTo>
                  <a:cubicBezTo>
                    <a:pt x="278" y="218"/>
                    <a:pt x="318" y="259"/>
                    <a:pt x="318" y="327"/>
                  </a:cubicBezTo>
                  <a:cubicBezTo>
                    <a:pt x="318" y="406"/>
                    <a:pt x="254" y="461"/>
                    <a:pt x="162" y="461"/>
                  </a:cubicBezTo>
                  <a:cubicBezTo>
                    <a:pt x="91" y="461"/>
                    <a:pt x="32" y="430"/>
                    <a:pt x="0" y="381"/>
                  </a:cubicBezTo>
                  <a:lnTo>
                    <a:pt x="69" y="323"/>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 name="Google Shape;20;p38"/>
            <p:cNvSpPr/>
            <p:nvPr/>
          </p:nvSpPr>
          <p:spPr>
            <a:xfrm>
              <a:off x="1557338" y="1414463"/>
              <a:ext cx="133350" cy="180975"/>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 name="Google Shape;21;p38"/>
            <p:cNvSpPr/>
            <p:nvPr/>
          </p:nvSpPr>
          <p:spPr>
            <a:xfrm>
              <a:off x="1717675" y="1414463"/>
              <a:ext cx="141288" cy="180975"/>
            </a:xfrm>
            <a:custGeom>
              <a:avLst/>
              <a:gdLst/>
              <a:ahLst/>
              <a:cxnLst/>
              <a:rect l="l" t="t" r="r" b="b"/>
              <a:pathLst>
                <a:path w="352" h="445" extrusionOk="0">
                  <a:moveTo>
                    <a:pt x="160" y="180"/>
                  </a:moveTo>
                  <a:lnTo>
                    <a:pt x="160" y="180"/>
                  </a:lnTo>
                  <a:cubicBezTo>
                    <a:pt x="194" y="180"/>
                    <a:pt x="217" y="162"/>
                    <a:pt x="217" y="132"/>
                  </a:cubicBezTo>
                  <a:cubicBezTo>
                    <a:pt x="217" y="101"/>
                    <a:pt x="194" y="83"/>
                    <a:pt x="160" y="83"/>
                  </a:cubicBezTo>
                  <a:lnTo>
                    <a:pt x="91" y="83"/>
                  </a:lnTo>
                  <a:lnTo>
                    <a:pt x="91" y="180"/>
                  </a:lnTo>
                  <a:lnTo>
                    <a:pt x="160" y="180"/>
                  </a:lnTo>
                  <a:close/>
                  <a:moveTo>
                    <a:pt x="0" y="0"/>
                  </a:moveTo>
                  <a:lnTo>
                    <a:pt x="0" y="0"/>
                  </a:lnTo>
                  <a:lnTo>
                    <a:pt x="170" y="0"/>
                  </a:lnTo>
                  <a:cubicBezTo>
                    <a:pt x="254" y="0"/>
                    <a:pt x="307" y="58"/>
                    <a:pt x="307" y="132"/>
                  </a:cubicBezTo>
                  <a:cubicBezTo>
                    <a:pt x="307" y="191"/>
                    <a:pt x="275" y="229"/>
                    <a:pt x="216" y="248"/>
                  </a:cubicBezTo>
                  <a:lnTo>
                    <a:pt x="352" y="445"/>
                  </a:lnTo>
                  <a:lnTo>
                    <a:pt x="249" y="445"/>
                  </a:lnTo>
                  <a:lnTo>
                    <a:pt x="120" y="258"/>
                  </a:lnTo>
                  <a:lnTo>
                    <a:pt x="91" y="258"/>
                  </a:lnTo>
                  <a:lnTo>
                    <a:pt x="91" y="445"/>
                  </a:lnTo>
                  <a:lnTo>
                    <a:pt x="0" y="445"/>
                  </a:lnTo>
                  <a:lnTo>
                    <a:pt x="0" y="0"/>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 name="Google Shape;22;p38"/>
            <p:cNvSpPr/>
            <p:nvPr/>
          </p:nvSpPr>
          <p:spPr>
            <a:xfrm>
              <a:off x="2041525" y="1414463"/>
              <a:ext cx="131763" cy="180975"/>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 name="Google Shape;23;p38"/>
            <p:cNvSpPr/>
            <p:nvPr/>
          </p:nvSpPr>
          <p:spPr>
            <a:xfrm>
              <a:off x="2198688" y="1414463"/>
              <a:ext cx="146050" cy="184150"/>
            </a:xfrm>
            <a:custGeom>
              <a:avLst/>
              <a:gdLst/>
              <a:ahLst/>
              <a:cxnLst/>
              <a:rect l="l" t="t" r="r" b="b"/>
              <a:pathLst>
                <a:path w="363" h="453" extrusionOk="0">
                  <a:moveTo>
                    <a:pt x="181" y="453"/>
                  </a:moveTo>
                  <a:lnTo>
                    <a:pt x="181" y="453"/>
                  </a:lnTo>
                  <a:cubicBezTo>
                    <a:pt x="75" y="453"/>
                    <a:pt x="0" y="381"/>
                    <a:pt x="0" y="270"/>
                  </a:cubicBezTo>
                  <a:lnTo>
                    <a:pt x="0" y="0"/>
                  </a:lnTo>
                  <a:lnTo>
                    <a:pt x="91" y="0"/>
                  </a:lnTo>
                  <a:lnTo>
                    <a:pt x="91" y="271"/>
                  </a:lnTo>
                  <a:cubicBezTo>
                    <a:pt x="91" y="330"/>
                    <a:pt x="127" y="365"/>
                    <a:pt x="181" y="365"/>
                  </a:cubicBezTo>
                  <a:cubicBezTo>
                    <a:pt x="235" y="365"/>
                    <a:pt x="272" y="330"/>
                    <a:pt x="272" y="271"/>
                  </a:cubicBezTo>
                  <a:lnTo>
                    <a:pt x="272" y="0"/>
                  </a:lnTo>
                  <a:lnTo>
                    <a:pt x="363" y="0"/>
                  </a:lnTo>
                  <a:lnTo>
                    <a:pt x="363" y="270"/>
                  </a:lnTo>
                  <a:cubicBezTo>
                    <a:pt x="363" y="381"/>
                    <a:pt x="287" y="453"/>
                    <a:pt x="181" y="453"/>
                  </a:cubicBez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 name="Google Shape;24;p38"/>
            <p:cNvSpPr/>
            <p:nvPr/>
          </p:nvSpPr>
          <p:spPr>
            <a:xfrm>
              <a:off x="2379663" y="1414463"/>
              <a:ext cx="182563" cy="180975"/>
            </a:xfrm>
            <a:custGeom>
              <a:avLst/>
              <a:gdLst/>
              <a:ahLst/>
              <a:cxnLst/>
              <a:rect l="l" t="t" r="r" b="b"/>
              <a:pathLst>
                <a:path w="455" h="445" extrusionOk="0">
                  <a:moveTo>
                    <a:pt x="91" y="155"/>
                  </a:moveTo>
                  <a:lnTo>
                    <a:pt x="91" y="155"/>
                  </a:lnTo>
                  <a:lnTo>
                    <a:pt x="91" y="445"/>
                  </a:lnTo>
                  <a:lnTo>
                    <a:pt x="0" y="445"/>
                  </a:lnTo>
                  <a:lnTo>
                    <a:pt x="0" y="0"/>
                  </a:lnTo>
                  <a:lnTo>
                    <a:pt x="82" y="0"/>
                  </a:lnTo>
                  <a:lnTo>
                    <a:pt x="227" y="198"/>
                  </a:lnTo>
                  <a:lnTo>
                    <a:pt x="372" y="0"/>
                  </a:lnTo>
                  <a:lnTo>
                    <a:pt x="455" y="0"/>
                  </a:lnTo>
                  <a:lnTo>
                    <a:pt x="455" y="445"/>
                  </a:lnTo>
                  <a:lnTo>
                    <a:pt x="364" y="445"/>
                  </a:lnTo>
                  <a:lnTo>
                    <a:pt x="364" y="155"/>
                  </a:lnTo>
                  <a:lnTo>
                    <a:pt x="227" y="343"/>
                  </a:lnTo>
                  <a:lnTo>
                    <a:pt x="91" y="155"/>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 name="Google Shape;25;p38"/>
            <p:cNvSpPr/>
            <p:nvPr/>
          </p:nvSpPr>
          <p:spPr>
            <a:xfrm>
              <a:off x="2598738" y="1414463"/>
              <a:ext cx="160338" cy="180975"/>
            </a:xfrm>
            <a:custGeom>
              <a:avLst/>
              <a:gdLst/>
              <a:ahLst/>
              <a:cxnLst/>
              <a:rect l="l" t="t" r="r" b="b"/>
              <a:pathLst>
                <a:path w="397" h="445" extrusionOk="0">
                  <a:moveTo>
                    <a:pt x="319" y="445"/>
                  </a:moveTo>
                  <a:lnTo>
                    <a:pt x="319" y="445"/>
                  </a:lnTo>
                  <a:lnTo>
                    <a:pt x="91" y="155"/>
                  </a:lnTo>
                  <a:lnTo>
                    <a:pt x="91" y="445"/>
                  </a:lnTo>
                  <a:lnTo>
                    <a:pt x="0" y="445"/>
                  </a:lnTo>
                  <a:lnTo>
                    <a:pt x="0" y="0"/>
                  </a:lnTo>
                  <a:lnTo>
                    <a:pt x="78" y="0"/>
                  </a:lnTo>
                  <a:lnTo>
                    <a:pt x="306" y="290"/>
                  </a:lnTo>
                  <a:lnTo>
                    <a:pt x="306" y="0"/>
                  </a:lnTo>
                  <a:lnTo>
                    <a:pt x="397" y="0"/>
                  </a:lnTo>
                  <a:lnTo>
                    <a:pt x="397" y="445"/>
                  </a:lnTo>
                  <a:lnTo>
                    <a:pt x="319" y="445"/>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26" name="Google Shape;26;p38"/>
            <p:cNvGrpSpPr/>
            <p:nvPr/>
          </p:nvGrpSpPr>
          <p:grpSpPr>
            <a:xfrm>
              <a:off x="1862138" y="1354138"/>
              <a:ext cx="187325" cy="241300"/>
              <a:chOff x="1862138" y="1354138"/>
              <a:chExt cx="187325" cy="241300"/>
            </a:xfrm>
          </p:grpSpPr>
          <p:sp>
            <p:nvSpPr>
              <p:cNvPr id="27" name="Google Shape;27;p38"/>
              <p:cNvSpPr/>
              <p:nvPr/>
            </p:nvSpPr>
            <p:spPr>
              <a:xfrm>
                <a:off x="1862138" y="1414463"/>
                <a:ext cx="187325" cy="180975"/>
              </a:xfrm>
              <a:custGeom>
                <a:avLst/>
                <a:gdLst/>
                <a:ahLst/>
                <a:cxnLst/>
                <a:rect l="l" t="t" r="r" b="b"/>
                <a:pathLst>
                  <a:path w="465" h="445" extrusionOk="0">
                    <a:moveTo>
                      <a:pt x="128" y="363"/>
                    </a:moveTo>
                    <a:lnTo>
                      <a:pt x="128" y="363"/>
                    </a:lnTo>
                    <a:lnTo>
                      <a:pt x="232" y="119"/>
                    </a:lnTo>
                    <a:lnTo>
                      <a:pt x="335" y="363"/>
                    </a:lnTo>
                    <a:lnTo>
                      <a:pt x="128" y="363"/>
                    </a:lnTo>
                    <a:close/>
                    <a:moveTo>
                      <a:pt x="273" y="0"/>
                    </a:moveTo>
                    <a:lnTo>
                      <a:pt x="273" y="0"/>
                    </a:lnTo>
                    <a:lnTo>
                      <a:pt x="192" y="0"/>
                    </a:lnTo>
                    <a:lnTo>
                      <a:pt x="0" y="445"/>
                    </a:lnTo>
                    <a:lnTo>
                      <a:pt x="465" y="445"/>
                    </a:lnTo>
                    <a:lnTo>
                      <a:pt x="273" y="0"/>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 name="Google Shape;28;p38"/>
              <p:cNvSpPr/>
              <p:nvPr/>
            </p:nvSpPr>
            <p:spPr>
              <a:xfrm>
                <a:off x="1901825" y="1354138"/>
                <a:ext cx="111125" cy="33338"/>
              </a:xfrm>
              <a:custGeom>
                <a:avLst/>
                <a:gdLst/>
                <a:ahLst/>
                <a:cxnLst/>
                <a:rect l="l" t="t" r="r" b="b"/>
                <a:pathLst>
                  <a:path w="276" h="82" extrusionOk="0">
                    <a:moveTo>
                      <a:pt x="0" y="0"/>
                    </a:moveTo>
                    <a:lnTo>
                      <a:pt x="0" y="0"/>
                    </a:lnTo>
                    <a:lnTo>
                      <a:pt x="276" y="0"/>
                    </a:lnTo>
                    <a:lnTo>
                      <a:pt x="276" y="82"/>
                    </a:lnTo>
                    <a:lnTo>
                      <a:pt x="0" y="82"/>
                    </a:lnTo>
                    <a:lnTo>
                      <a:pt x="0" y="0"/>
                    </a:lnTo>
                    <a:close/>
                  </a:path>
                </a:pathLst>
              </a:custGeom>
              <a:solidFill>
                <a:schemeClr val="dk2"/>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7F83A97B-F0E5-D649-852B-65F181BA0F12}"/>
              </a:ext>
            </a:extLst>
          </p:cNvPr>
          <p:cNvSpPr>
            <a:spLocks noGrp="1"/>
          </p:cNvSpPr>
          <p:nvPr>
            <p:ph type="dt" idx="10"/>
          </p:nvPr>
        </p:nvSpPr>
        <p:spPr/>
        <p:txBody>
          <a:bodyPr/>
          <a:lstStyle/>
          <a:p>
            <a:endParaRPr lang="fr-FR"/>
          </a:p>
        </p:txBody>
      </p:sp>
      <p:sp>
        <p:nvSpPr>
          <p:cNvPr id="4" name="Espace réservé du pied de page 3">
            <a:extLst>
              <a:ext uri="{FF2B5EF4-FFF2-40B4-BE49-F238E27FC236}">
                <a16:creationId xmlns:a16="http://schemas.microsoft.com/office/drawing/2014/main" id="{F4F40DC1-1B78-4C46-8CB6-0A0C4CFE0D83}"/>
              </a:ext>
            </a:extLst>
          </p:cNvPr>
          <p:cNvSpPr>
            <a:spLocks noGrp="1"/>
          </p:cNvSpPr>
          <p:nvPr>
            <p:ph type="ft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94ED05E-590F-0E4A-8748-DF1951C440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‹N°›</a:t>
            </a:fld>
            <a:endParaRPr lang="fr-FR"/>
          </a:p>
        </p:txBody>
      </p:sp>
      <p:sp>
        <p:nvSpPr>
          <p:cNvPr id="6" name="Google Shape;16;p38">
            <a:extLst>
              <a:ext uri="{FF2B5EF4-FFF2-40B4-BE49-F238E27FC236}">
                <a16:creationId xmlns:a16="http://schemas.microsoft.com/office/drawing/2014/main" id="{1A910449-83DF-924F-902E-960296C36525}"/>
              </a:ext>
            </a:extLst>
          </p:cNvPr>
          <p:cNvSpPr txBox="1">
            <a:spLocks noGrp="1"/>
          </p:cNvSpPr>
          <p:nvPr>
            <p:ph type="ctrTitle"/>
          </p:nvPr>
        </p:nvSpPr>
        <p:spPr>
          <a:xfrm>
            <a:off x="781498" y="550570"/>
            <a:ext cx="6163209" cy="384721"/>
          </a:xfrm>
          <a:prstGeom prst="rect">
            <a:avLst/>
          </a:prstGeom>
          <a:noFill/>
          <a:ln>
            <a:noFill/>
          </a:ln>
        </p:spPr>
        <p:txBody>
          <a:bodyPr spcFirstLastPara="1" wrap="square" lIns="0" tIns="0" rIns="0" bIns="0" anchor="t" anchorCtr="0">
            <a:spAutoFit/>
          </a:bodyPr>
          <a:lstStyle>
            <a:lvl1pPr lvl="0" algn="l">
              <a:lnSpc>
                <a:spcPct val="100000"/>
              </a:lnSpc>
              <a:spcBef>
                <a:spcPts val="0"/>
              </a:spcBef>
              <a:spcAft>
                <a:spcPts val="0"/>
              </a:spcAft>
              <a:buClr>
                <a:schemeClr val="dk2"/>
              </a:buClr>
              <a:buSzPts val="2500"/>
              <a:buFont typeface="Century Gothic"/>
              <a:buNone/>
              <a:defRPr sz="2500">
                <a:solidFill>
                  <a:schemeClr val="dk2"/>
                </a:solidFill>
                <a:latin typeface="Century Gothic"/>
                <a:ea typeface="Century Gothic"/>
                <a:cs typeface="Century Gothic"/>
                <a:sym typeface="Century Gothic"/>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Tree>
    <p:extLst>
      <p:ext uri="{BB962C8B-B14F-4D97-AF65-F5344CB8AC3E}">
        <p14:creationId xmlns:p14="http://schemas.microsoft.com/office/powerpoint/2010/main" val="192605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7"/>
          <p:cNvSpPr txBox="1">
            <a:spLocks noGrp="1"/>
          </p:cNvSpPr>
          <p:nvPr>
            <p:ph type="title"/>
          </p:nvPr>
        </p:nvSpPr>
        <p:spPr>
          <a:xfrm>
            <a:off x="533400" y="541338"/>
            <a:ext cx="10515600" cy="64738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entury Gothic"/>
              <a:buNone/>
              <a:defRPr sz="4400" b="1"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04800" algn="l" rtl="0">
              <a:lnSpc>
                <a:spcPct val="110000"/>
              </a:lnSpc>
              <a:spcBef>
                <a:spcPts val="10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1pPr>
            <a:lvl2pPr marL="914400" marR="0" lvl="1" indent="-304800" algn="l" rtl="0">
              <a:lnSpc>
                <a:spcPct val="110000"/>
              </a:lnSpc>
              <a:spcBef>
                <a:spcPts val="8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2pPr>
            <a:lvl3pPr marL="1371600" marR="0" lvl="2" indent="-304800" algn="l" rtl="0">
              <a:lnSpc>
                <a:spcPct val="110000"/>
              </a:lnSpc>
              <a:spcBef>
                <a:spcPts val="8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3pPr>
            <a:lvl4pPr marL="1828800" marR="0" lvl="3" indent="-304800" algn="l" rtl="0">
              <a:lnSpc>
                <a:spcPct val="110000"/>
              </a:lnSpc>
              <a:spcBef>
                <a:spcPts val="8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4pPr>
            <a:lvl5pPr marL="2286000" marR="0" lvl="4" indent="-304800" algn="l" rtl="0">
              <a:lnSpc>
                <a:spcPct val="110000"/>
              </a:lnSpc>
              <a:spcBef>
                <a:spcPts val="800"/>
              </a:spcBef>
              <a:spcAft>
                <a:spcPts val="0"/>
              </a:spcAft>
              <a:buClr>
                <a:schemeClr val="dk1"/>
              </a:buClr>
              <a:buSzPts val="1200"/>
              <a:buFont typeface="Arial"/>
              <a:buChar char="•"/>
              <a:defRPr sz="12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3" name="Google Shape;13;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4" name="Google Shape;14;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3840">
          <p15:clr>
            <a:srgbClr val="F26B43"/>
          </p15:clr>
        </p15:guide>
        <p15:guide id="2" pos="336">
          <p15:clr>
            <a:srgbClr val="F26B43"/>
          </p15:clr>
        </p15:guide>
        <p15:guide id="3" pos="7339">
          <p15:clr>
            <a:srgbClr val="F26B43"/>
          </p15:clr>
        </p15:guide>
        <p15:guide id="4" orient="horz" pos="2160">
          <p15:clr>
            <a:srgbClr val="F26B43"/>
          </p15:clr>
        </p15:guide>
        <p15:guide id="5" orient="horz" pos="341">
          <p15:clr>
            <a:srgbClr val="F26B43"/>
          </p15:clr>
        </p15:guide>
        <p15:guide id="6" orient="horz" pos="397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2.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89"/>
        <p:cNvGrpSpPr/>
        <p:nvPr/>
      </p:nvGrpSpPr>
      <p:grpSpPr>
        <a:xfrm>
          <a:off x="0" y="0"/>
          <a:ext cx="0" cy="0"/>
          <a:chOff x="0" y="0"/>
          <a:chExt cx="0" cy="0"/>
        </a:xfrm>
      </p:grpSpPr>
      <p:grpSp>
        <p:nvGrpSpPr>
          <p:cNvPr id="2" name="Groupe 1">
            <a:extLst>
              <a:ext uri="{FF2B5EF4-FFF2-40B4-BE49-F238E27FC236}">
                <a16:creationId xmlns:a16="http://schemas.microsoft.com/office/drawing/2014/main" id="{EDD8124C-39E1-194D-A745-68066994E5EC}"/>
              </a:ext>
            </a:extLst>
          </p:cNvPr>
          <p:cNvGrpSpPr/>
          <p:nvPr/>
        </p:nvGrpSpPr>
        <p:grpSpPr>
          <a:xfrm>
            <a:off x="5062727" y="3240911"/>
            <a:ext cx="2066546" cy="376178"/>
            <a:chOff x="5062727" y="3240911"/>
            <a:chExt cx="2066546" cy="376178"/>
          </a:xfrm>
        </p:grpSpPr>
        <p:sp>
          <p:nvSpPr>
            <p:cNvPr id="90" name="Google Shape;90;p1"/>
            <p:cNvSpPr/>
            <p:nvPr/>
          </p:nvSpPr>
          <p:spPr>
            <a:xfrm>
              <a:off x="5062727" y="3328849"/>
              <a:ext cx="197861" cy="288240"/>
            </a:xfrm>
            <a:custGeom>
              <a:avLst/>
              <a:gdLst/>
              <a:ahLst/>
              <a:cxnLst/>
              <a:rect l="l" t="t" r="r" b="b"/>
              <a:pathLst>
                <a:path w="318" h="461" extrusionOk="0">
                  <a:moveTo>
                    <a:pt x="69" y="323"/>
                  </a:moveTo>
                  <a:lnTo>
                    <a:pt x="69" y="323"/>
                  </a:lnTo>
                  <a:cubicBezTo>
                    <a:pt x="91" y="356"/>
                    <a:pt x="129" y="376"/>
                    <a:pt x="166" y="376"/>
                  </a:cubicBezTo>
                  <a:cubicBezTo>
                    <a:pt x="202" y="376"/>
                    <a:pt x="225" y="358"/>
                    <a:pt x="225" y="332"/>
                  </a:cubicBezTo>
                  <a:cubicBezTo>
                    <a:pt x="225" y="307"/>
                    <a:pt x="207" y="290"/>
                    <a:pt x="163" y="275"/>
                  </a:cubicBezTo>
                  <a:lnTo>
                    <a:pt x="126" y="261"/>
                  </a:lnTo>
                  <a:cubicBezTo>
                    <a:pt x="54" y="236"/>
                    <a:pt x="16" y="195"/>
                    <a:pt x="16" y="134"/>
                  </a:cubicBezTo>
                  <a:cubicBezTo>
                    <a:pt x="16" y="50"/>
                    <a:pt x="80" y="0"/>
                    <a:pt x="166" y="0"/>
                  </a:cubicBezTo>
                  <a:cubicBezTo>
                    <a:pt x="221" y="0"/>
                    <a:pt x="269" y="19"/>
                    <a:pt x="307" y="62"/>
                  </a:cubicBezTo>
                  <a:lnTo>
                    <a:pt x="247" y="124"/>
                  </a:lnTo>
                  <a:cubicBezTo>
                    <a:pt x="225" y="98"/>
                    <a:pt x="198" y="86"/>
                    <a:pt x="167" y="86"/>
                  </a:cubicBezTo>
                  <a:cubicBezTo>
                    <a:pt x="136" y="86"/>
                    <a:pt x="107" y="99"/>
                    <a:pt x="107" y="125"/>
                  </a:cubicBezTo>
                  <a:cubicBezTo>
                    <a:pt x="107" y="152"/>
                    <a:pt x="129" y="164"/>
                    <a:pt x="176" y="181"/>
                  </a:cubicBezTo>
                  <a:lnTo>
                    <a:pt x="212" y="194"/>
                  </a:lnTo>
                  <a:cubicBezTo>
                    <a:pt x="278" y="218"/>
                    <a:pt x="318" y="259"/>
                    <a:pt x="318" y="327"/>
                  </a:cubicBezTo>
                  <a:cubicBezTo>
                    <a:pt x="318" y="406"/>
                    <a:pt x="254" y="461"/>
                    <a:pt x="162" y="461"/>
                  </a:cubicBezTo>
                  <a:cubicBezTo>
                    <a:pt x="91" y="461"/>
                    <a:pt x="32" y="430"/>
                    <a:pt x="0" y="381"/>
                  </a:cubicBezTo>
                  <a:lnTo>
                    <a:pt x="69" y="323"/>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1" name="Google Shape;91;p1"/>
            <p:cNvSpPr/>
            <p:nvPr/>
          </p:nvSpPr>
          <p:spPr>
            <a:xfrm>
              <a:off x="5280130" y="3333734"/>
              <a:ext cx="205189" cy="278469"/>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2" name="Google Shape;92;p1"/>
            <p:cNvSpPr/>
            <p:nvPr/>
          </p:nvSpPr>
          <p:spPr>
            <a:xfrm>
              <a:off x="5526845" y="3333734"/>
              <a:ext cx="217403" cy="278469"/>
            </a:xfrm>
            <a:custGeom>
              <a:avLst/>
              <a:gdLst/>
              <a:ahLst/>
              <a:cxnLst/>
              <a:rect l="l" t="t" r="r" b="b"/>
              <a:pathLst>
                <a:path w="352" h="445" extrusionOk="0">
                  <a:moveTo>
                    <a:pt x="160" y="180"/>
                  </a:moveTo>
                  <a:lnTo>
                    <a:pt x="160" y="180"/>
                  </a:lnTo>
                  <a:cubicBezTo>
                    <a:pt x="194" y="180"/>
                    <a:pt x="217" y="162"/>
                    <a:pt x="217" y="132"/>
                  </a:cubicBezTo>
                  <a:cubicBezTo>
                    <a:pt x="217" y="101"/>
                    <a:pt x="194" y="83"/>
                    <a:pt x="160" y="83"/>
                  </a:cubicBezTo>
                  <a:lnTo>
                    <a:pt x="91" y="83"/>
                  </a:lnTo>
                  <a:lnTo>
                    <a:pt x="91" y="180"/>
                  </a:lnTo>
                  <a:lnTo>
                    <a:pt x="160" y="180"/>
                  </a:lnTo>
                  <a:close/>
                  <a:moveTo>
                    <a:pt x="0" y="0"/>
                  </a:moveTo>
                  <a:lnTo>
                    <a:pt x="0" y="0"/>
                  </a:lnTo>
                  <a:lnTo>
                    <a:pt x="170" y="0"/>
                  </a:lnTo>
                  <a:cubicBezTo>
                    <a:pt x="254" y="0"/>
                    <a:pt x="307" y="58"/>
                    <a:pt x="307" y="132"/>
                  </a:cubicBezTo>
                  <a:cubicBezTo>
                    <a:pt x="307" y="191"/>
                    <a:pt x="275" y="229"/>
                    <a:pt x="216" y="248"/>
                  </a:cubicBezTo>
                  <a:lnTo>
                    <a:pt x="352" y="445"/>
                  </a:lnTo>
                  <a:lnTo>
                    <a:pt x="249" y="445"/>
                  </a:lnTo>
                  <a:lnTo>
                    <a:pt x="120" y="258"/>
                  </a:lnTo>
                  <a:lnTo>
                    <a:pt x="91" y="258"/>
                  </a:lnTo>
                  <a:lnTo>
                    <a:pt x="91" y="445"/>
                  </a:lnTo>
                  <a:lnTo>
                    <a:pt x="0" y="445"/>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3" name="Google Shape;93;p1"/>
            <p:cNvSpPr/>
            <p:nvPr/>
          </p:nvSpPr>
          <p:spPr>
            <a:xfrm>
              <a:off x="6025160" y="3333734"/>
              <a:ext cx="202747" cy="278469"/>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4" name="Google Shape;94;p1"/>
            <p:cNvSpPr/>
            <p:nvPr/>
          </p:nvSpPr>
          <p:spPr>
            <a:xfrm>
              <a:off x="6266991" y="3333734"/>
              <a:ext cx="224731" cy="283355"/>
            </a:xfrm>
            <a:custGeom>
              <a:avLst/>
              <a:gdLst/>
              <a:ahLst/>
              <a:cxnLst/>
              <a:rect l="l" t="t" r="r" b="b"/>
              <a:pathLst>
                <a:path w="363" h="453" extrusionOk="0">
                  <a:moveTo>
                    <a:pt x="181" y="453"/>
                  </a:moveTo>
                  <a:lnTo>
                    <a:pt x="181" y="453"/>
                  </a:lnTo>
                  <a:cubicBezTo>
                    <a:pt x="75" y="453"/>
                    <a:pt x="0" y="381"/>
                    <a:pt x="0" y="270"/>
                  </a:cubicBezTo>
                  <a:lnTo>
                    <a:pt x="0" y="0"/>
                  </a:lnTo>
                  <a:lnTo>
                    <a:pt x="91" y="0"/>
                  </a:lnTo>
                  <a:lnTo>
                    <a:pt x="91" y="271"/>
                  </a:lnTo>
                  <a:cubicBezTo>
                    <a:pt x="91" y="330"/>
                    <a:pt x="127" y="365"/>
                    <a:pt x="181" y="365"/>
                  </a:cubicBezTo>
                  <a:cubicBezTo>
                    <a:pt x="235" y="365"/>
                    <a:pt x="272" y="330"/>
                    <a:pt x="272" y="271"/>
                  </a:cubicBezTo>
                  <a:lnTo>
                    <a:pt x="272" y="0"/>
                  </a:lnTo>
                  <a:lnTo>
                    <a:pt x="363" y="0"/>
                  </a:lnTo>
                  <a:lnTo>
                    <a:pt x="363" y="270"/>
                  </a:lnTo>
                  <a:cubicBezTo>
                    <a:pt x="363" y="381"/>
                    <a:pt x="287" y="453"/>
                    <a:pt x="181" y="45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5" name="Google Shape;95;p1"/>
            <p:cNvSpPr/>
            <p:nvPr/>
          </p:nvSpPr>
          <p:spPr>
            <a:xfrm>
              <a:off x="6545461" y="3333734"/>
              <a:ext cx="280914" cy="278469"/>
            </a:xfrm>
            <a:custGeom>
              <a:avLst/>
              <a:gdLst/>
              <a:ahLst/>
              <a:cxnLst/>
              <a:rect l="l" t="t" r="r" b="b"/>
              <a:pathLst>
                <a:path w="455" h="445" extrusionOk="0">
                  <a:moveTo>
                    <a:pt x="91" y="155"/>
                  </a:moveTo>
                  <a:lnTo>
                    <a:pt x="91" y="155"/>
                  </a:lnTo>
                  <a:lnTo>
                    <a:pt x="91" y="445"/>
                  </a:lnTo>
                  <a:lnTo>
                    <a:pt x="0" y="445"/>
                  </a:lnTo>
                  <a:lnTo>
                    <a:pt x="0" y="0"/>
                  </a:lnTo>
                  <a:lnTo>
                    <a:pt x="82" y="0"/>
                  </a:lnTo>
                  <a:lnTo>
                    <a:pt x="227" y="198"/>
                  </a:lnTo>
                  <a:lnTo>
                    <a:pt x="372" y="0"/>
                  </a:lnTo>
                  <a:lnTo>
                    <a:pt x="455" y="0"/>
                  </a:lnTo>
                  <a:lnTo>
                    <a:pt x="455" y="445"/>
                  </a:lnTo>
                  <a:lnTo>
                    <a:pt x="364" y="445"/>
                  </a:lnTo>
                  <a:lnTo>
                    <a:pt x="364" y="155"/>
                  </a:lnTo>
                  <a:lnTo>
                    <a:pt x="227" y="343"/>
                  </a:lnTo>
                  <a:lnTo>
                    <a:pt x="91" y="15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6" name="Google Shape;96;p1"/>
            <p:cNvSpPr/>
            <p:nvPr/>
          </p:nvSpPr>
          <p:spPr>
            <a:xfrm>
              <a:off x="6882557" y="3333734"/>
              <a:ext cx="246716" cy="278469"/>
            </a:xfrm>
            <a:custGeom>
              <a:avLst/>
              <a:gdLst/>
              <a:ahLst/>
              <a:cxnLst/>
              <a:rect l="l" t="t" r="r" b="b"/>
              <a:pathLst>
                <a:path w="397" h="445" extrusionOk="0">
                  <a:moveTo>
                    <a:pt x="319" y="445"/>
                  </a:moveTo>
                  <a:lnTo>
                    <a:pt x="319" y="445"/>
                  </a:lnTo>
                  <a:lnTo>
                    <a:pt x="91" y="155"/>
                  </a:lnTo>
                  <a:lnTo>
                    <a:pt x="91" y="445"/>
                  </a:lnTo>
                  <a:lnTo>
                    <a:pt x="0" y="445"/>
                  </a:lnTo>
                  <a:lnTo>
                    <a:pt x="0" y="0"/>
                  </a:lnTo>
                  <a:lnTo>
                    <a:pt x="78" y="0"/>
                  </a:lnTo>
                  <a:lnTo>
                    <a:pt x="306" y="290"/>
                  </a:lnTo>
                  <a:lnTo>
                    <a:pt x="306" y="0"/>
                  </a:lnTo>
                  <a:lnTo>
                    <a:pt x="397" y="0"/>
                  </a:lnTo>
                  <a:lnTo>
                    <a:pt x="397" y="445"/>
                  </a:lnTo>
                  <a:lnTo>
                    <a:pt x="319" y="44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97" name="Google Shape;97;p1"/>
            <p:cNvGrpSpPr/>
            <p:nvPr/>
          </p:nvGrpSpPr>
          <p:grpSpPr>
            <a:xfrm>
              <a:off x="5749133" y="3240911"/>
              <a:ext cx="288241" cy="371293"/>
              <a:chOff x="1862138" y="1354138"/>
              <a:chExt cx="187325" cy="241300"/>
            </a:xfrm>
          </p:grpSpPr>
          <p:sp>
            <p:nvSpPr>
              <p:cNvPr id="98" name="Google Shape;98;p1"/>
              <p:cNvSpPr/>
              <p:nvPr/>
            </p:nvSpPr>
            <p:spPr>
              <a:xfrm>
                <a:off x="1862138" y="1414463"/>
                <a:ext cx="187325" cy="180975"/>
              </a:xfrm>
              <a:custGeom>
                <a:avLst/>
                <a:gdLst/>
                <a:ahLst/>
                <a:cxnLst/>
                <a:rect l="l" t="t" r="r" b="b"/>
                <a:pathLst>
                  <a:path w="465" h="445" extrusionOk="0">
                    <a:moveTo>
                      <a:pt x="128" y="363"/>
                    </a:moveTo>
                    <a:lnTo>
                      <a:pt x="128" y="363"/>
                    </a:lnTo>
                    <a:lnTo>
                      <a:pt x="232" y="119"/>
                    </a:lnTo>
                    <a:lnTo>
                      <a:pt x="335" y="363"/>
                    </a:lnTo>
                    <a:lnTo>
                      <a:pt x="128" y="363"/>
                    </a:lnTo>
                    <a:close/>
                    <a:moveTo>
                      <a:pt x="273" y="0"/>
                    </a:moveTo>
                    <a:lnTo>
                      <a:pt x="273" y="0"/>
                    </a:lnTo>
                    <a:lnTo>
                      <a:pt x="192" y="0"/>
                    </a:lnTo>
                    <a:lnTo>
                      <a:pt x="0" y="445"/>
                    </a:lnTo>
                    <a:lnTo>
                      <a:pt x="465" y="445"/>
                    </a:lnTo>
                    <a:lnTo>
                      <a:pt x="273"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99" name="Google Shape;99;p1"/>
              <p:cNvSpPr/>
              <p:nvPr/>
            </p:nvSpPr>
            <p:spPr>
              <a:xfrm>
                <a:off x="1901825" y="1354138"/>
                <a:ext cx="111125" cy="33338"/>
              </a:xfrm>
              <a:custGeom>
                <a:avLst/>
                <a:gdLst/>
                <a:ahLst/>
                <a:cxnLst/>
                <a:rect l="l" t="t" r="r" b="b"/>
                <a:pathLst>
                  <a:path w="276" h="82" extrusionOk="0">
                    <a:moveTo>
                      <a:pt x="0" y="0"/>
                    </a:moveTo>
                    <a:lnTo>
                      <a:pt x="0" y="0"/>
                    </a:lnTo>
                    <a:lnTo>
                      <a:pt x="276" y="0"/>
                    </a:lnTo>
                    <a:lnTo>
                      <a:pt x="276" y="82"/>
                    </a:lnTo>
                    <a:lnTo>
                      <a:pt x="0" y="82"/>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sp>
        <p:nvSpPr>
          <p:cNvPr id="100" name="Google Shape;100;p1"/>
          <p:cNvSpPr/>
          <p:nvPr/>
        </p:nvSpPr>
        <p:spPr>
          <a:xfrm>
            <a:off x="11671139" y="6337139"/>
            <a:ext cx="520861" cy="52086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01" name="Google Shape;101;p1"/>
          <p:cNvSpPr/>
          <p:nvPr/>
        </p:nvSpPr>
        <p:spPr>
          <a:xfrm>
            <a:off x="10347960" y="0"/>
            <a:ext cx="1844040" cy="184404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AA0A0C6-0A20-994C-9529-ADCCAB6D7D64}"/>
              </a:ext>
            </a:extLst>
          </p:cNvPr>
          <p:cNvSpPr>
            <a:spLocks noGrp="1"/>
          </p:cNvSpPr>
          <p:nvPr>
            <p:ph type="ctrTitle"/>
          </p:nvPr>
        </p:nvSpPr>
        <p:spPr/>
        <p:txBody>
          <a:bodyPr/>
          <a:lstStyle/>
          <a:p>
            <a:r>
              <a:rPr lang="fr-FR" dirty="0"/>
              <a:t>Couleurs et polices </a:t>
            </a:r>
          </a:p>
        </p:txBody>
      </p:sp>
      <p:sp>
        <p:nvSpPr>
          <p:cNvPr id="4" name="Rectangle 3">
            <a:extLst>
              <a:ext uri="{FF2B5EF4-FFF2-40B4-BE49-F238E27FC236}">
                <a16:creationId xmlns:a16="http://schemas.microsoft.com/office/drawing/2014/main" id="{A03A8EA4-430F-3B46-8D5E-C3399061BF41}"/>
              </a:ext>
            </a:extLst>
          </p:cNvPr>
          <p:cNvSpPr/>
          <p:nvPr/>
        </p:nvSpPr>
        <p:spPr>
          <a:xfrm>
            <a:off x="781498" y="1786759"/>
            <a:ext cx="2207173" cy="588579"/>
          </a:xfrm>
          <a:prstGeom prst="rect">
            <a:avLst/>
          </a:prstGeom>
          <a:solidFill>
            <a:srgbClr val="F3F2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bg2"/>
                </a:solidFill>
                <a:latin typeface="Century Gothic" panose="020B0502020202020204" pitchFamily="34" charset="0"/>
              </a:rPr>
              <a:t>Fond Code </a:t>
            </a:r>
            <a:r>
              <a:rPr lang="fr-FR" sz="1200" dirty="0" err="1">
                <a:solidFill>
                  <a:schemeClr val="bg2"/>
                </a:solidFill>
                <a:latin typeface="Century Gothic" panose="020B0502020202020204" pitchFamily="34" charset="0"/>
              </a:rPr>
              <a:t>Hex</a:t>
            </a:r>
            <a:r>
              <a:rPr lang="fr-FR" sz="1200" dirty="0">
                <a:solidFill>
                  <a:schemeClr val="bg2"/>
                </a:solidFill>
                <a:latin typeface="Century Gothic" panose="020B0502020202020204" pitchFamily="34" charset="0"/>
              </a:rPr>
              <a:t> : F3F2FF</a:t>
            </a:r>
          </a:p>
        </p:txBody>
      </p:sp>
      <p:sp>
        <p:nvSpPr>
          <p:cNvPr id="5" name="Rectangle 4">
            <a:extLst>
              <a:ext uri="{FF2B5EF4-FFF2-40B4-BE49-F238E27FC236}">
                <a16:creationId xmlns:a16="http://schemas.microsoft.com/office/drawing/2014/main" id="{381ED354-3D87-D541-93E4-6D81B3DC3E99}"/>
              </a:ext>
            </a:extLst>
          </p:cNvPr>
          <p:cNvSpPr/>
          <p:nvPr/>
        </p:nvSpPr>
        <p:spPr>
          <a:xfrm>
            <a:off x="3128243" y="1776128"/>
            <a:ext cx="2207173" cy="588579"/>
          </a:xfrm>
          <a:prstGeom prst="rect">
            <a:avLst/>
          </a:prstGeom>
          <a:solidFill>
            <a:srgbClr val="4635D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bg1"/>
                </a:solidFill>
                <a:latin typeface="Century Gothic" panose="020B0502020202020204" pitchFamily="34" charset="0"/>
              </a:rPr>
              <a:t>Fond Code </a:t>
            </a:r>
            <a:r>
              <a:rPr lang="fr-FR" sz="1200" dirty="0" err="1">
                <a:solidFill>
                  <a:schemeClr val="bg1"/>
                </a:solidFill>
                <a:latin typeface="Century Gothic" panose="020B0502020202020204" pitchFamily="34" charset="0"/>
              </a:rPr>
              <a:t>Hex</a:t>
            </a:r>
            <a:r>
              <a:rPr lang="fr-FR" sz="1200" dirty="0">
                <a:solidFill>
                  <a:schemeClr val="bg1"/>
                </a:solidFill>
                <a:latin typeface="Century Gothic" panose="020B0502020202020204" pitchFamily="34" charset="0"/>
              </a:rPr>
              <a:t> : 4635DB</a:t>
            </a:r>
          </a:p>
        </p:txBody>
      </p:sp>
      <p:sp>
        <p:nvSpPr>
          <p:cNvPr id="15" name="Google Shape;178;p4">
            <a:extLst>
              <a:ext uri="{FF2B5EF4-FFF2-40B4-BE49-F238E27FC236}">
                <a16:creationId xmlns:a16="http://schemas.microsoft.com/office/drawing/2014/main" id="{DC99EA35-D031-4547-AA71-5D3C7CD216DC}"/>
              </a:ext>
            </a:extLst>
          </p:cNvPr>
          <p:cNvSpPr txBox="1"/>
          <p:nvPr/>
        </p:nvSpPr>
        <p:spPr>
          <a:xfrm>
            <a:off x="697945" y="4240453"/>
            <a:ext cx="5998816" cy="1120307"/>
          </a:xfrm>
          <a:prstGeom prst="rect">
            <a:avLst/>
          </a:prstGeom>
          <a:noFill/>
          <a:ln>
            <a:noFill/>
          </a:ln>
        </p:spPr>
        <p:txBody>
          <a:bodyPr spcFirstLastPara="1" wrap="square" lIns="0" tIns="0" rIns="0" bIns="0" anchor="t" anchorCtr="0">
            <a:spAutoFit/>
          </a:bodyPr>
          <a:lstStyle/>
          <a:p>
            <a:pPr>
              <a:buSzPts val="4400"/>
            </a:pPr>
            <a:r>
              <a:rPr lang="fr-FR" sz="1200" b="1" dirty="0">
                <a:solidFill>
                  <a:srgbClr val="6BEDD8"/>
                </a:solidFill>
                <a:latin typeface="Century Gothic"/>
                <a:ea typeface="Century Gothic"/>
                <a:cs typeface="Century Gothic"/>
                <a:sym typeface="Century Gothic"/>
              </a:rPr>
              <a:t>Century Gothic gras : code couleur </a:t>
            </a:r>
            <a:r>
              <a:rPr lang="fr-FR" sz="1200" b="1" dirty="0" err="1">
                <a:solidFill>
                  <a:srgbClr val="6BEDD8"/>
                </a:solidFill>
                <a:latin typeface="Century Gothic"/>
                <a:ea typeface="Century Gothic"/>
                <a:cs typeface="Century Gothic"/>
                <a:sym typeface="Century Gothic"/>
              </a:rPr>
              <a:t>Hex</a:t>
            </a:r>
            <a:r>
              <a:rPr lang="fr-FR" sz="1200" b="1" dirty="0">
                <a:solidFill>
                  <a:srgbClr val="6BEDD8"/>
                </a:solidFill>
                <a:latin typeface="Century Gothic"/>
                <a:ea typeface="Century Gothic"/>
                <a:cs typeface="Century Gothic"/>
                <a:sym typeface="Century Gothic"/>
              </a:rPr>
              <a:t> 6BEDD8  </a:t>
            </a:r>
            <a:endParaRPr lang="fr-FR" sz="800" b="1" dirty="0">
              <a:solidFill>
                <a:srgbClr val="6BEDD8"/>
              </a:solidFill>
              <a:latin typeface="Century Gothic"/>
              <a:ea typeface="Century Gothic"/>
              <a:cs typeface="Century Gothic"/>
              <a:sym typeface="Century Gothic"/>
            </a:endParaRPr>
          </a:p>
          <a:p>
            <a:pPr lvl="0">
              <a:buSzPts val="4400"/>
            </a:pPr>
            <a:r>
              <a:rPr lang="fr-FR" sz="1200" b="1" i="0" u="none" strike="noStrike" cap="none" dirty="0">
                <a:solidFill>
                  <a:schemeClr val="accent5"/>
                </a:solidFill>
                <a:latin typeface="Century Gothic"/>
                <a:ea typeface="Century Gothic"/>
                <a:cs typeface="Century Gothic"/>
                <a:sym typeface="Century Gothic"/>
              </a:rPr>
              <a:t>Century </a:t>
            </a:r>
            <a:r>
              <a:rPr lang="fr-FR" sz="1200" b="1" dirty="0">
                <a:solidFill>
                  <a:srgbClr val="30CECA"/>
                </a:solidFill>
                <a:latin typeface="Century Gothic"/>
                <a:ea typeface="Century Gothic"/>
                <a:cs typeface="Century Gothic"/>
                <a:sym typeface="Century Gothic"/>
              </a:rPr>
              <a:t>Gothic gras : code couleur </a:t>
            </a:r>
            <a:r>
              <a:rPr lang="fr-FR" sz="1200" b="1" dirty="0" err="1">
                <a:solidFill>
                  <a:srgbClr val="30CECA"/>
                </a:solidFill>
                <a:latin typeface="Century Gothic"/>
                <a:ea typeface="Century Gothic"/>
                <a:cs typeface="Century Gothic"/>
                <a:sym typeface="Century Gothic"/>
              </a:rPr>
              <a:t>Hex</a:t>
            </a:r>
            <a:r>
              <a:rPr lang="fr-FR" sz="1200" b="1" dirty="0">
                <a:solidFill>
                  <a:srgbClr val="30CECA"/>
                </a:solidFill>
                <a:latin typeface="Century Gothic"/>
                <a:ea typeface="Century Gothic"/>
                <a:cs typeface="Century Gothic"/>
                <a:sym typeface="Century Gothic"/>
              </a:rPr>
              <a:t> 30CECA</a:t>
            </a:r>
          </a:p>
          <a:p>
            <a:pPr lvl="0">
              <a:lnSpc>
                <a:spcPct val="120000"/>
              </a:lnSpc>
              <a:buSzPts val="1800"/>
            </a:pPr>
            <a:r>
              <a:rPr lang="fr-FR" sz="1200" b="1" dirty="0">
                <a:solidFill>
                  <a:schemeClr val="dk2"/>
                </a:solidFill>
                <a:latin typeface="Century Gothic"/>
                <a:ea typeface="Century Gothic"/>
                <a:cs typeface="Century Gothic"/>
                <a:sym typeface="Century Gothic"/>
              </a:rPr>
              <a:t>Century Gothic Gras : code </a:t>
            </a:r>
            <a:r>
              <a:rPr lang="fr-FR" sz="1200" b="1" dirty="0">
                <a:solidFill>
                  <a:srgbClr val="2E058D"/>
                </a:solidFill>
                <a:latin typeface="Century Gothic"/>
                <a:ea typeface="Century Gothic"/>
                <a:cs typeface="Century Gothic"/>
                <a:sym typeface="Century Gothic"/>
              </a:rPr>
              <a:t>couleur</a:t>
            </a:r>
            <a:r>
              <a:rPr lang="fr-FR" sz="1200" b="1" dirty="0">
                <a:solidFill>
                  <a:schemeClr val="dk2"/>
                </a:solidFill>
                <a:latin typeface="Century Gothic"/>
                <a:ea typeface="Century Gothic"/>
                <a:cs typeface="Century Gothic"/>
                <a:sym typeface="Century Gothic"/>
              </a:rPr>
              <a:t> </a:t>
            </a:r>
            <a:r>
              <a:rPr lang="fr-FR" sz="1200" b="1" dirty="0" err="1">
                <a:solidFill>
                  <a:schemeClr val="dk2"/>
                </a:solidFill>
                <a:latin typeface="Century Gothic"/>
                <a:ea typeface="Century Gothic"/>
                <a:cs typeface="Century Gothic"/>
                <a:sym typeface="Century Gothic"/>
              </a:rPr>
              <a:t>Hex</a:t>
            </a:r>
            <a:r>
              <a:rPr lang="fr-FR" sz="1200" b="1" dirty="0">
                <a:solidFill>
                  <a:schemeClr val="dk2"/>
                </a:solidFill>
                <a:latin typeface="Century Gothic"/>
                <a:ea typeface="Century Gothic"/>
                <a:cs typeface="Century Gothic"/>
                <a:sym typeface="Century Gothic"/>
              </a:rPr>
              <a:t> 2E058D</a:t>
            </a:r>
          </a:p>
          <a:p>
            <a:pPr>
              <a:lnSpc>
                <a:spcPct val="120000"/>
              </a:lnSpc>
              <a:buSzPts val="1800"/>
            </a:pPr>
            <a:r>
              <a:rPr lang="fr-FR" sz="1200" dirty="0">
                <a:solidFill>
                  <a:schemeClr val="dk2"/>
                </a:solidFill>
                <a:latin typeface="Century Gothic" panose="020B0502020202020204" pitchFamily="34" charset="0"/>
                <a:ea typeface="Century Gothic"/>
                <a:cs typeface="Century Gothic"/>
                <a:sym typeface="Century Gothic"/>
              </a:rPr>
              <a:t>Century Gothic : code </a:t>
            </a:r>
            <a:r>
              <a:rPr lang="fr-FR" sz="1200" dirty="0">
                <a:solidFill>
                  <a:srgbClr val="2E058D"/>
                </a:solidFill>
                <a:latin typeface="Century Gothic" panose="020B0502020202020204" pitchFamily="34" charset="0"/>
                <a:ea typeface="Century Gothic"/>
                <a:cs typeface="Century Gothic"/>
                <a:sym typeface="Century Gothic"/>
              </a:rPr>
              <a:t>couleur</a:t>
            </a:r>
            <a:r>
              <a:rPr lang="fr-FR" sz="1200" dirty="0">
                <a:solidFill>
                  <a:schemeClr val="dk2"/>
                </a:solidFill>
                <a:latin typeface="Century Gothic" panose="020B0502020202020204" pitchFamily="34" charset="0"/>
                <a:ea typeface="Century Gothic"/>
                <a:cs typeface="Century Gothic"/>
                <a:sym typeface="Century Gothic"/>
              </a:rPr>
              <a:t> </a:t>
            </a:r>
            <a:r>
              <a:rPr lang="fr-FR" sz="1200" dirty="0" err="1">
                <a:solidFill>
                  <a:schemeClr val="dk2"/>
                </a:solidFill>
                <a:latin typeface="Century Gothic" panose="020B0502020202020204" pitchFamily="34" charset="0"/>
                <a:ea typeface="Century Gothic"/>
                <a:cs typeface="Century Gothic"/>
                <a:sym typeface="Century Gothic"/>
              </a:rPr>
              <a:t>Hex</a:t>
            </a:r>
            <a:r>
              <a:rPr lang="fr-FR" sz="1200" dirty="0">
                <a:solidFill>
                  <a:schemeClr val="dk2"/>
                </a:solidFill>
                <a:latin typeface="Century Gothic" panose="020B0502020202020204" pitchFamily="34" charset="0"/>
                <a:ea typeface="Century Gothic"/>
                <a:cs typeface="Century Gothic"/>
                <a:sym typeface="Century Gothic"/>
              </a:rPr>
              <a:t> 2E058D </a:t>
            </a:r>
            <a:endParaRPr lang="fr-FR" sz="1200" dirty="0">
              <a:latin typeface="Century Gothic" panose="020B0502020202020204" pitchFamily="34" charset="0"/>
            </a:endParaRPr>
          </a:p>
          <a:p>
            <a:pPr lvl="0">
              <a:buSzPts val="4400"/>
            </a:pPr>
            <a:r>
              <a:rPr lang="fr-FR" sz="1200" b="1" i="0" u="none" strike="noStrike" cap="none" dirty="0">
                <a:solidFill>
                  <a:schemeClr val="accent5"/>
                </a:solidFill>
                <a:latin typeface="Century Gothic"/>
                <a:ea typeface="Century Gothic"/>
                <a:cs typeface="Century Gothic"/>
                <a:sym typeface="Century Gothic"/>
              </a:rPr>
              <a:t>  </a:t>
            </a:r>
          </a:p>
          <a:p>
            <a:pPr lvl="0">
              <a:buSzPts val="4400"/>
            </a:pPr>
            <a:endParaRPr sz="800" b="1" i="0" u="none" strike="noStrike" cap="none" dirty="0">
              <a:solidFill>
                <a:schemeClr val="accent5"/>
              </a:solidFill>
              <a:latin typeface="Century Gothic"/>
              <a:ea typeface="Century Gothic"/>
              <a:cs typeface="Century Gothic"/>
              <a:sym typeface="Century Gothic"/>
            </a:endParaRPr>
          </a:p>
        </p:txBody>
      </p:sp>
      <p:sp>
        <p:nvSpPr>
          <p:cNvPr id="20" name="Rectangle 19">
            <a:extLst>
              <a:ext uri="{FF2B5EF4-FFF2-40B4-BE49-F238E27FC236}">
                <a16:creationId xmlns:a16="http://schemas.microsoft.com/office/drawing/2014/main" id="{75162247-64ED-DC4C-8B58-3A14F76143C8}"/>
              </a:ext>
            </a:extLst>
          </p:cNvPr>
          <p:cNvSpPr/>
          <p:nvPr/>
        </p:nvSpPr>
        <p:spPr>
          <a:xfrm>
            <a:off x="5474988" y="1786759"/>
            <a:ext cx="2207173" cy="588579"/>
          </a:xfrm>
          <a:prstGeom prst="rect">
            <a:avLst/>
          </a:prstGeom>
          <a:solidFill>
            <a:srgbClr val="ECEBF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bg2"/>
                </a:solidFill>
                <a:latin typeface="Century Gothic" panose="020B0502020202020204" pitchFamily="34" charset="0"/>
              </a:rPr>
              <a:t>Fond Code </a:t>
            </a:r>
            <a:r>
              <a:rPr lang="fr-FR" sz="1200" dirty="0" err="1">
                <a:solidFill>
                  <a:schemeClr val="bg2"/>
                </a:solidFill>
                <a:latin typeface="Century Gothic" panose="020B0502020202020204" pitchFamily="34" charset="0"/>
              </a:rPr>
              <a:t>Hex</a:t>
            </a:r>
            <a:r>
              <a:rPr lang="fr-FR" sz="1200" dirty="0">
                <a:solidFill>
                  <a:schemeClr val="bg2"/>
                </a:solidFill>
                <a:latin typeface="Century Gothic" panose="020B0502020202020204" pitchFamily="34" charset="0"/>
              </a:rPr>
              <a:t> : ECEBFE</a:t>
            </a:r>
          </a:p>
        </p:txBody>
      </p:sp>
      <p:pic>
        <p:nvPicPr>
          <p:cNvPr id="25" name="Image 24">
            <a:extLst>
              <a:ext uri="{FF2B5EF4-FFF2-40B4-BE49-F238E27FC236}">
                <a16:creationId xmlns:a16="http://schemas.microsoft.com/office/drawing/2014/main" id="{451D2EBB-BA0E-FA48-B34C-770099043949}"/>
              </a:ext>
            </a:extLst>
          </p:cNvPr>
          <p:cNvPicPr>
            <a:picLocks noChangeAspect="1"/>
          </p:cNvPicPr>
          <p:nvPr/>
        </p:nvPicPr>
        <p:blipFill>
          <a:blip r:embed="rId2"/>
          <a:stretch>
            <a:fillRect/>
          </a:stretch>
        </p:blipFill>
        <p:spPr>
          <a:xfrm>
            <a:off x="8886577" y="1937469"/>
            <a:ext cx="2071989" cy="1148474"/>
          </a:xfrm>
          <a:prstGeom prst="rect">
            <a:avLst/>
          </a:prstGeom>
        </p:spPr>
      </p:pic>
      <p:grpSp>
        <p:nvGrpSpPr>
          <p:cNvPr id="26" name="Groupe 25">
            <a:extLst>
              <a:ext uri="{FF2B5EF4-FFF2-40B4-BE49-F238E27FC236}">
                <a16:creationId xmlns:a16="http://schemas.microsoft.com/office/drawing/2014/main" id="{8C37F721-7483-0343-81DC-46C009F3C699}"/>
              </a:ext>
            </a:extLst>
          </p:cNvPr>
          <p:cNvGrpSpPr>
            <a:grpSpLocks noChangeAspect="1"/>
          </p:cNvGrpSpPr>
          <p:nvPr/>
        </p:nvGrpSpPr>
        <p:grpSpPr>
          <a:xfrm>
            <a:off x="9130571" y="1799850"/>
            <a:ext cx="1584000" cy="288341"/>
            <a:chOff x="5062727" y="3240911"/>
            <a:chExt cx="2066546" cy="376178"/>
          </a:xfrm>
        </p:grpSpPr>
        <p:sp>
          <p:nvSpPr>
            <p:cNvPr id="27" name="Google Shape;90;p1">
              <a:extLst>
                <a:ext uri="{FF2B5EF4-FFF2-40B4-BE49-F238E27FC236}">
                  <a16:creationId xmlns:a16="http://schemas.microsoft.com/office/drawing/2014/main" id="{4B519A18-DA91-9A43-8DA1-BB730D210045}"/>
                </a:ext>
              </a:extLst>
            </p:cNvPr>
            <p:cNvSpPr/>
            <p:nvPr/>
          </p:nvSpPr>
          <p:spPr>
            <a:xfrm>
              <a:off x="5062727" y="3328849"/>
              <a:ext cx="197861" cy="288240"/>
            </a:xfrm>
            <a:custGeom>
              <a:avLst/>
              <a:gdLst/>
              <a:ahLst/>
              <a:cxnLst/>
              <a:rect l="l" t="t" r="r" b="b"/>
              <a:pathLst>
                <a:path w="318" h="461" extrusionOk="0">
                  <a:moveTo>
                    <a:pt x="69" y="323"/>
                  </a:moveTo>
                  <a:lnTo>
                    <a:pt x="69" y="323"/>
                  </a:lnTo>
                  <a:cubicBezTo>
                    <a:pt x="91" y="356"/>
                    <a:pt x="129" y="376"/>
                    <a:pt x="166" y="376"/>
                  </a:cubicBezTo>
                  <a:cubicBezTo>
                    <a:pt x="202" y="376"/>
                    <a:pt x="225" y="358"/>
                    <a:pt x="225" y="332"/>
                  </a:cubicBezTo>
                  <a:cubicBezTo>
                    <a:pt x="225" y="307"/>
                    <a:pt x="207" y="290"/>
                    <a:pt x="163" y="275"/>
                  </a:cubicBezTo>
                  <a:lnTo>
                    <a:pt x="126" y="261"/>
                  </a:lnTo>
                  <a:cubicBezTo>
                    <a:pt x="54" y="236"/>
                    <a:pt x="16" y="195"/>
                    <a:pt x="16" y="134"/>
                  </a:cubicBezTo>
                  <a:cubicBezTo>
                    <a:pt x="16" y="50"/>
                    <a:pt x="80" y="0"/>
                    <a:pt x="166" y="0"/>
                  </a:cubicBezTo>
                  <a:cubicBezTo>
                    <a:pt x="221" y="0"/>
                    <a:pt x="269" y="19"/>
                    <a:pt x="307" y="62"/>
                  </a:cubicBezTo>
                  <a:lnTo>
                    <a:pt x="247" y="124"/>
                  </a:lnTo>
                  <a:cubicBezTo>
                    <a:pt x="225" y="98"/>
                    <a:pt x="198" y="86"/>
                    <a:pt x="167" y="86"/>
                  </a:cubicBezTo>
                  <a:cubicBezTo>
                    <a:pt x="136" y="86"/>
                    <a:pt x="107" y="99"/>
                    <a:pt x="107" y="125"/>
                  </a:cubicBezTo>
                  <a:cubicBezTo>
                    <a:pt x="107" y="152"/>
                    <a:pt x="129" y="164"/>
                    <a:pt x="176" y="181"/>
                  </a:cubicBezTo>
                  <a:lnTo>
                    <a:pt x="212" y="194"/>
                  </a:lnTo>
                  <a:cubicBezTo>
                    <a:pt x="278" y="218"/>
                    <a:pt x="318" y="259"/>
                    <a:pt x="318" y="327"/>
                  </a:cubicBezTo>
                  <a:cubicBezTo>
                    <a:pt x="318" y="406"/>
                    <a:pt x="254" y="461"/>
                    <a:pt x="162" y="461"/>
                  </a:cubicBezTo>
                  <a:cubicBezTo>
                    <a:pt x="91" y="461"/>
                    <a:pt x="32" y="430"/>
                    <a:pt x="0" y="381"/>
                  </a:cubicBezTo>
                  <a:lnTo>
                    <a:pt x="69" y="323"/>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 name="Google Shape;91;p1">
              <a:extLst>
                <a:ext uri="{FF2B5EF4-FFF2-40B4-BE49-F238E27FC236}">
                  <a16:creationId xmlns:a16="http://schemas.microsoft.com/office/drawing/2014/main" id="{D9FCE58B-3924-BF49-BCEB-218567C30545}"/>
                </a:ext>
              </a:extLst>
            </p:cNvPr>
            <p:cNvSpPr/>
            <p:nvPr/>
          </p:nvSpPr>
          <p:spPr>
            <a:xfrm>
              <a:off x="5280130" y="3333734"/>
              <a:ext cx="205189" cy="278469"/>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 name="Google Shape;92;p1">
              <a:extLst>
                <a:ext uri="{FF2B5EF4-FFF2-40B4-BE49-F238E27FC236}">
                  <a16:creationId xmlns:a16="http://schemas.microsoft.com/office/drawing/2014/main" id="{10D5BC47-9B13-6941-AD3F-972E67F1B58F}"/>
                </a:ext>
              </a:extLst>
            </p:cNvPr>
            <p:cNvSpPr/>
            <p:nvPr/>
          </p:nvSpPr>
          <p:spPr>
            <a:xfrm>
              <a:off x="5526845" y="3333734"/>
              <a:ext cx="217403" cy="278469"/>
            </a:xfrm>
            <a:custGeom>
              <a:avLst/>
              <a:gdLst/>
              <a:ahLst/>
              <a:cxnLst/>
              <a:rect l="l" t="t" r="r" b="b"/>
              <a:pathLst>
                <a:path w="352" h="445" extrusionOk="0">
                  <a:moveTo>
                    <a:pt x="160" y="180"/>
                  </a:moveTo>
                  <a:lnTo>
                    <a:pt x="160" y="180"/>
                  </a:lnTo>
                  <a:cubicBezTo>
                    <a:pt x="194" y="180"/>
                    <a:pt x="217" y="162"/>
                    <a:pt x="217" y="132"/>
                  </a:cubicBezTo>
                  <a:cubicBezTo>
                    <a:pt x="217" y="101"/>
                    <a:pt x="194" y="83"/>
                    <a:pt x="160" y="83"/>
                  </a:cubicBezTo>
                  <a:lnTo>
                    <a:pt x="91" y="83"/>
                  </a:lnTo>
                  <a:lnTo>
                    <a:pt x="91" y="180"/>
                  </a:lnTo>
                  <a:lnTo>
                    <a:pt x="160" y="180"/>
                  </a:lnTo>
                  <a:close/>
                  <a:moveTo>
                    <a:pt x="0" y="0"/>
                  </a:moveTo>
                  <a:lnTo>
                    <a:pt x="0" y="0"/>
                  </a:lnTo>
                  <a:lnTo>
                    <a:pt x="170" y="0"/>
                  </a:lnTo>
                  <a:cubicBezTo>
                    <a:pt x="254" y="0"/>
                    <a:pt x="307" y="58"/>
                    <a:pt x="307" y="132"/>
                  </a:cubicBezTo>
                  <a:cubicBezTo>
                    <a:pt x="307" y="191"/>
                    <a:pt x="275" y="229"/>
                    <a:pt x="216" y="248"/>
                  </a:cubicBezTo>
                  <a:lnTo>
                    <a:pt x="352" y="445"/>
                  </a:lnTo>
                  <a:lnTo>
                    <a:pt x="249" y="445"/>
                  </a:lnTo>
                  <a:lnTo>
                    <a:pt x="120" y="258"/>
                  </a:lnTo>
                  <a:lnTo>
                    <a:pt x="91" y="258"/>
                  </a:lnTo>
                  <a:lnTo>
                    <a:pt x="91" y="445"/>
                  </a:lnTo>
                  <a:lnTo>
                    <a:pt x="0" y="445"/>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 name="Google Shape;93;p1">
              <a:extLst>
                <a:ext uri="{FF2B5EF4-FFF2-40B4-BE49-F238E27FC236}">
                  <a16:creationId xmlns:a16="http://schemas.microsoft.com/office/drawing/2014/main" id="{CDFBD659-3C64-E248-9EDA-D68331CF3558}"/>
                </a:ext>
              </a:extLst>
            </p:cNvPr>
            <p:cNvSpPr/>
            <p:nvPr/>
          </p:nvSpPr>
          <p:spPr>
            <a:xfrm>
              <a:off x="6025160" y="3333734"/>
              <a:ext cx="202747" cy="278469"/>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1" name="Google Shape;94;p1">
              <a:extLst>
                <a:ext uri="{FF2B5EF4-FFF2-40B4-BE49-F238E27FC236}">
                  <a16:creationId xmlns:a16="http://schemas.microsoft.com/office/drawing/2014/main" id="{C5F6D187-1800-C540-B67C-AA0CD3D78E1A}"/>
                </a:ext>
              </a:extLst>
            </p:cNvPr>
            <p:cNvSpPr/>
            <p:nvPr/>
          </p:nvSpPr>
          <p:spPr>
            <a:xfrm>
              <a:off x="6266991" y="3333734"/>
              <a:ext cx="224731" cy="283355"/>
            </a:xfrm>
            <a:custGeom>
              <a:avLst/>
              <a:gdLst/>
              <a:ahLst/>
              <a:cxnLst/>
              <a:rect l="l" t="t" r="r" b="b"/>
              <a:pathLst>
                <a:path w="363" h="453" extrusionOk="0">
                  <a:moveTo>
                    <a:pt x="181" y="453"/>
                  </a:moveTo>
                  <a:lnTo>
                    <a:pt x="181" y="453"/>
                  </a:lnTo>
                  <a:cubicBezTo>
                    <a:pt x="75" y="453"/>
                    <a:pt x="0" y="381"/>
                    <a:pt x="0" y="270"/>
                  </a:cubicBezTo>
                  <a:lnTo>
                    <a:pt x="0" y="0"/>
                  </a:lnTo>
                  <a:lnTo>
                    <a:pt x="91" y="0"/>
                  </a:lnTo>
                  <a:lnTo>
                    <a:pt x="91" y="271"/>
                  </a:lnTo>
                  <a:cubicBezTo>
                    <a:pt x="91" y="330"/>
                    <a:pt x="127" y="365"/>
                    <a:pt x="181" y="365"/>
                  </a:cubicBezTo>
                  <a:cubicBezTo>
                    <a:pt x="235" y="365"/>
                    <a:pt x="272" y="330"/>
                    <a:pt x="272" y="271"/>
                  </a:cubicBezTo>
                  <a:lnTo>
                    <a:pt x="272" y="0"/>
                  </a:lnTo>
                  <a:lnTo>
                    <a:pt x="363" y="0"/>
                  </a:lnTo>
                  <a:lnTo>
                    <a:pt x="363" y="270"/>
                  </a:lnTo>
                  <a:cubicBezTo>
                    <a:pt x="363" y="381"/>
                    <a:pt x="287" y="453"/>
                    <a:pt x="181" y="45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2" name="Google Shape;95;p1">
              <a:extLst>
                <a:ext uri="{FF2B5EF4-FFF2-40B4-BE49-F238E27FC236}">
                  <a16:creationId xmlns:a16="http://schemas.microsoft.com/office/drawing/2014/main" id="{DC59B7EE-ED01-6F48-A513-B634F931E563}"/>
                </a:ext>
              </a:extLst>
            </p:cNvPr>
            <p:cNvSpPr/>
            <p:nvPr/>
          </p:nvSpPr>
          <p:spPr>
            <a:xfrm>
              <a:off x="6545461" y="3333734"/>
              <a:ext cx="280914" cy="278469"/>
            </a:xfrm>
            <a:custGeom>
              <a:avLst/>
              <a:gdLst/>
              <a:ahLst/>
              <a:cxnLst/>
              <a:rect l="l" t="t" r="r" b="b"/>
              <a:pathLst>
                <a:path w="455" h="445" extrusionOk="0">
                  <a:moveTo>
                    <a:pt x="91" y="155"/>
                  </a:moveTo>
                  <a:lnTo>
                    <a:pt x="91" y="155"/>
                  </a:lnTo>
                  <a:lnTo>
                    <a:pt x="91" y="445"/>
                  </a:lnTo>
                  <a:lnTo>
                    <a:pt x="0" y="445"/>
                  </a:lnTo>
                  <a:lnTo>
                    <a:pt x="0" y="0"/>
                  </a:lnTo>
                  <a:lnTo>
                    <a:pt x="82" y="0"/>
                  </a:lnTo>
                  <a:lnTo>
                    <a:pt x="227" y="198"/>
                  </a:lnTo>
                  <a:lnTo>
                    <a:pt x="372" y="0"/>
                  </a:lnTo>
                  <a:lnTo>
                    <a:pt x="455" y="0"/>
                  </a:lnTo>
                  <a:lnTo>
                    <a:pt x="455" y="445"/>
                  </a:lnTo>
                  <a:lnTo>
                    <a:pt x="364" y="445"/>
                  </a:lnTo>
                  <a:lnTo>
                    <a:pt x="364" y="155"/>
                  </a:lnTo>
                  <a:lnTo>
                    <a:pt x="227" y="343"/>
                  </a:lnTo>
                  <a:lnTo>
                    <a:pt x="91" y="15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3" name="Google Shape;96;p1">
              <a:extLst>
                <a:ext uri="{FF2B5EF4-FFF2-40B4-BE49-F238E27FC236}">
                  <a16:creationId xmlns:a16="http://schemas.microsoft.com/office/drawing/2014/main" id="{23D759AE-E670-C448-BC7E-8C4305584A21}"/>
                </a:ext>
              </a:extLst>
            </p:cNvPr>
            <p:cNvSpPr/>
            <p:nvPr/>
          </p:nvSpPr>
          <p:spPr>
            <a:xfrm>
              <a:off x="6882557" y="3333734"/>
              <a:ext cx="246716" cy="278469"/>
            </a:xfrm>
            <a:custGeom>
              <a:avLst/>
              <a:gdLst/>
              <a:ahLst/>
              <a:cxnLst/>
              <a:rect l="l" t="t" r="r" b="b"/>
              <a:pathLst>
                <a:path w="397" h="445" extrusionOk="0">
                  <a:moveTo>
                    <a:pt x="319" y="445"/>
                  </a:moveTo>
                  <a:lnTo>
                    <a:pt x="319" y="445"/>
                  </a:lnTo>
                  <a:lnTo>
                    <a:pt x="91" y="155"/>
                  </a:lnTo>
                  <a:lnTo>
                    <a:pt x="91" y="445"/>
                  </a:lnTo>
                  <a:lnTo>
                    <a:pt x="0" y="445"/>
                  </a:lnTo>
                  <a:lnTo>
                    <a:pt x="0" y="0"/>
                  </a:lnTo>
                  <a:lnTo>
                    <a:pt x="78" y="0"/>
                  </a:lnTo>
                  <a:lnTo>
                    <a:pt x="306" y="290"/>
                  </a:lnTo>
                  <a:lnTo>
                    <a:pt x="306" y="0"/>
                  </a:lnTo>
                  <a:lnTo>
                    <a:pt x="397" y="0"/>
                  </a:lnTo>
                  <a:lnTo>
                    <a:pt x="397" y="445"/>
                  </a:lnTo>
                  <a:lnTo>
                    <a:pt x="319" y="44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34" name="Google Shape;97;p1">
              <a:extLst>
                <a:ext uri="{FF2B5EF4-FFF2-40B4-BE49-F238E27FC236}">
                  <a16:creationId xmlns:a16="http://schemas.microsoft.com/office/drawing/2014/main" id="{FC3B8F41-D24B-2F49-B997-E863EC810F7B}"/>
                </a:ext>
              </a:extLst>
            </p:cNvPr>
            <p:cNvGrpSpPr/>
            <p:nvPr/>
          </p:nvGrpSpPr>
          <p:grpSpPr>
            <a:xfrm>
              <a:off x="5749133" y="3240911"/>
              <a:ext cx="288241" cy="371293"/>
              <a:chOff x="1862138" y="1354138"/>
              <a:chExt cx="187325" cy="241300"/>
            </a:xfrm>
          </p:grpSpPr>
          <p:sp>
            <p:nvSpPr>
              <p:cNvPr id="35" name="Google Shape;98;p1">
                <a:extLst>
                  <a:ext uri="{FF2B5EF4-FFF2-40B4-BE49-F238E27FC236}">
                    <a16:creationId xmlns:a16="http://schemas.microsoft.com/office/drawing/2014/main" id="{DFC6759F-4DAA-0D4B-93B6-DC7C351B537B}"/>
                  </a:ext>
                </a:extLst>
              </p:cNvPr>
              <p:cNvSpPr/>
              <p:nvPr/>
            </p:nvSpPr>
            <p:spPr>
              <a:xfrm>
                <a:off x="1862138" y="1414463"/>
                <a:ext cx="187325" cy="180975"/>
              </a:xfrm>
              <a:custGeom>
                <a:avLst/>
                <a:gdLst/>
                <a:ahLst/>
                <a:cxnLst/>
                <a:rect l="l" t="t" r="r" b="b"/>
                <a:pathLst>
                  <a:path w="465" h="445" extrusionOk="0">
                    <a:moveTo>
                      <a:pt x="128" y="363"/>
                    </a:moveTo>
                    <a:lnTo>
                      <a:pt x="128" y="363"/>
                    </a:lnTo>
                    <a:lnTo>
                      <a:pt x="232" y="119"/>
                    </a:lnTo>
                    <a:lnTo>
                      <a:pt x="335" y="363"/>
                    </a:lnTo>
                    <a:lnTo>
                      <a:pt x="128" y="363"/>
                    </a:lnTo>
                    <a:close/>
                    <a:moveTo>
                      <a:pt x="273" y="0"/>
                    </a:moveTo>
                    <a:lnTo>
                      <a:pt x="273" y="0"/>
                    </a:lnTo>
                    <a:lnTo>
                      <a:pt x="192" y="0"/>
                    </a:lnTo>
                    <a:lnTo>
                      <a:pt x="0" y="445"/>
                    </a:lnTo>
                    <a:lnTo>
                      <a:pt x="465" y="445"/>
                    </a:lnTo>
                    <a:lnTo>
                      <a:pt x="273"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6" name="Google Shape;99;p1">
                <a:extLst>
                  <a:ext uri="{FF2B5EF4-FFF2-40B4-BE49-F238E27FC236}">
                    <a16:creationId xmlns:a16="http://schemas.microsoft.com/office/drawing/2014/main" id="{642E32A8-89EA-BF41-AED6-DCE58762518D}"/>
                  </a:ext>
                </a:extLst>
              </p:cNvPr>
              <p:cNvSpPr/>
              <p:nvPr/>
            </p:nvSpPr>
            <p:spPr>
              <a:xfrm>
                <a:off x="1901825" y="1354138"/>
                <a:ext cx="111125" cy="33338"/>
              </a:xfrm>
              <a:custGeom>
                <a:avLst/>
                <a:gdLst/>
                <a:ahLst/>
                <a:cxnLst/>
                <a:rect l="l" t="t" r="r" b="b"/>
                <a:pathLst>
                  <a:path w="276" h="82" extrusionOk="0">
                    <a:moveTo>
                      <a:pt x="0" y="0"/>
                    </a:moveTo>
                    <a:lnTo>
                      <a:pt x="0" y="0"/>
                    </a:lnTo>
                    <a:lnTo>
                      <a:pt x="276" y="0"/>
                    </a:lnTo>
                    <a:lnTo>
                      <a:pt x="276" y="82"/>
                    </a:lnTo>
                    <a:lnTo>
                      <a:pt x="0" y="82"/>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sp>
        <p:nvSpPr>
          <p:cNvPr id="37" name="Rectangle 36">
            <a:extLst>
              <a:ext uri="{FF2B5EF4-FFF2-40B4-BE49-F238E27FC236}">
                <a16:creationId xmlns:a16="http://schemas.microsoft.com/office/drawing/2014/main" id="{8E9C4122-F057-2F4A-A946-D2B9466D852B}"/>
              </a:ext>
            </a:extLst>
          </p:cNvPr>
          <p:cNvSpPr/>
          <p:nvPr/>
        </p:nvSpPr>
        <p:spPr>
          <a:xfrm>
            <a:off x="697945" y="3847065"/>
            <a:ext cx="3140603" cy="307777"/>
          </a:xfrm>
          <a:prstGeom prst="rect">
            <a:avLst/>
          </a:prstGeom>
        </p:spPr>
        <p:txBody>
          <a:bodyPr wrap="none">
            <a:spAutoFit/>
          </a:bodyPr>
          <a:lstStyle/>
          <a:p>
            <a:r>
              <a:rPr lang="fr-FR" b="1" dirty="0">
                <a:solidFill>
                  <a:srgbClr val="2E058D"/>
                </a:solidFill>
                <a:latin typeface="Century Gothic" panose="020B0502020202020204" pitchFamily="34" charset="0"/>
              </a:rPr>
              <a:t>Polices présentations et Brochures</a:t>
            </a:r>
          </a:p>
        </p:txBody>
      </p:sp>
      <p:sp>
        <p:nvSpPr>
          <p:cNvPr id="38" name="Rectangle 37">
            <a:extLst>
              <a:ext uri="{FF2B5EF4-FFF2-40B4-BE49-F238E27FC236}">
                <a16:creationId xmlns:a16="http://schemas.microsoft.com/office/drawing/2014/main" id="{4FB63ACC-6871-1642-BD85-CE616E7B3398}"/>
              </a:ext>
            </a:extLst>
          </p:cNvPr>
          <p:cNvSpPr/>
          <p:nvPr/>
        </p:nvSpPr>
        <p:spPr>
          <a:xfrm>
            <a:off x="4959750" y="3847065"/>
            <a:ext cx="1580882" cy="307777"/>
          </a:xfrm>
          <a:prstGeom prst="rect">
            <a:avLst/>
          </a:prstGeom>
        </p:spPr>
        <p:txBody>
          <a:bodyPr wrap="none">
            <a:spAutoFit/>
          </a:bodyPr>
          <a:lstStyle/>
          <a:p>
            <a:r>
              <a:rPr lang="fr-FR" b="1" dirty="0">
                <a:solidFill>
                  <a:srgbClr val="2E058D"/>
                </a:solidFill>
                <a:latin typeface="Century Gothic" panose="020B0502020202020204" pitchFamily="34" charset="0"/>
              </a:rPr>
              <a:t>Polices Site web</a:t>
            </a:r>
          </a:p>
        </p:txBody>
      </p:sp>
      <p:sp>
        <p:nvSpPr>
          <p:cNvPr id="41" name="Google Shape;178;p4">
            <a:extLst>
              <a:ext uri="{FF2B5EF4-FFF2-40B4-BE49-F238E27FC236}">
                <a16:creationId xmlns:a16="http://schemas.microsoft.com/office/drawing/2014/main" id="{EEB2A41F-A758-AB4F-A364-AAD196BAC20F}"/>
              </a:ext>
            </a:extLst>
          </p:cNvPr>
          <p:cNvSpPr txBox="1"/>
          <p:nvPr/>
        </p:nvSpPr>
        <p:spPr>
          <a:xfrm>
            <a:off x="4959750" y="4240453"/>
            <a:ext cx="5998816" cy="2437590"/>
          </a:xfrm>
          <a:prstGeom prst="rect">
            <a:avLst/>
          </a:prstGeom>
          <a:noFill/>
          <a:ln>
            <a:noFill/>
          </a:ln>
        </p:spPr>
        <p:txBody>
          <a:bodyPr spcFirstLastPara="1" wrap="square" lIns="0" tIns="0" rIns="0" bIns="0" anchor="t" anchorCtr="0">
            <a:spAutoFit/>
          </a:bodyPr>
          <a:lstStyle/>
          <a:p>
            <a:pPr lvl="0">
              <a:buSzPts val="4400"/>
            </a:pPr>
            <a:r>
              <a:rPr lang="fr-FR" sz="1200" i="0" u="none" strike="noStrike" cap="none" dirty="0">
                <a:solidFill>
                  <a:srgbClr val="6BEDD8"/>
                </a:solidFill>
                <a:latin typeface="Euclid Flex" panose="020B0500030000000000" pitchFamily="34" charset="77"/>
                <a:ea typeface="Century Gothic"/>
                <a:cs typeface="Century Gothic"/>
                <a:sym typeface="Century Gothic"/>
              </a:rPr>
              <a:t>Euclid Flex</a:t>
            </a:r>
            <a:r>
              <a:rPr lang="fr-FR" sz="1200" dirty="0">
                <a:solidFill>
                  <a:srgbClr val="6BEDD8"/>
                </a:solidFill>
                <a:latin typeface="Euclid Flex" panose="020B0500030000000000" pitchFamily="34" charset="77"/>
                <a:ea typeface="Century Gothic"/>
                <a:cs typeface="Century Gothic"/>
                <a:sym typeface="Century Gothic"/>
              </a:rPr>
              <a:t> : code couleur </a:t>
            </a:r>
            <a:r>
              <a:rPr lang="fr-FR" sz="1200" dirty="0" err="1">
                <a:solidFill>
                  <a:srgbClr val="6BEDD8"/>
                </a:solidFill>
                <a:latin typeface="Euclid Flex" panose="020B0500030000000000" pitchFamily="34" charset="77"/>
                <a:ea typeface="Century Gothic"/>
                <a:cs typeface="Century Gothic"/>
                <a:sym typeface="Century Gothic"/>
              </a:rPr>
              <a:t>Hex</a:t>
            </a:r>
            <a:r>
              <a:rPr lang="fr-FR" sz="1200" dirty="0">
                <a:solidFill>
                  <a:srgbClr val="6BEDD8"/>
                </a:solidFill>
                <a:latin typeface="Euclid Flex" panose="020B0500030000000000" pitchFamily="34" charset="77"/>
                <a:ea typeface="Century Gothic"/>
                <a:cs typeface="Century Gothic"/>
                <a:sym typeface="Century Gothic"/>
              </a:rPr>
              <a:t> 6BEDD8</a:t>
            </a:r>
            <a:r>
              <a:rPr lang="fr-FR" sz="1200" i="0" u="none" strike="noStrike" cap="none" dirty="0">
                <a:solidFill>
                  <a:srgbClr val="6BEDD8"/>
                </a:solidFill>
                <a:latin typeface="Euclid Flex" panose="020B0500030000000000" pitchFamily="34" charset="77"/>
                <a:ea typeface="Century Gothic"/>
                <a:cs typeface="Century Gothic"/>
                <a:sym typeface="Century Gothic"/>
              </a:rPr>
              <a:t> </a:t>
            </a:r>
          </a:p>
          <a:p>
            <a:pPr>
              <a:buSzPts val="4400"/>
            </a:pPr>
            <a:r>
              <a:rPr lang="fr-FR" sz="1200" dirty="0">
                <a:solidFill>
                  <a:schemeClr val="accent5"/>
                </a:solidFill>
                <a:latin typeface="Euclid Flex" panose="020B0500030000000000" pitchFamily="34" charset="77"/>
                <a:ea typeface="Century Gothic"/>
                <a:cs typeface="Century Gothic"/>
                <a:sym typeface="Century Gothic"/>
              </a:rPr>
              <a:t>Euclid Flex Regular </a:t>
            </a:r>
            <a:r>
              <a:rPr lang="fr-FR" sz="1200" dirty="0">
                <a:solidFill>
                  <a:srgbClr val="30CECA"/>
                </a:solidFill>
                <a:latin typeface="Euclid Flex" panose="020B0500030000000000" pitchFamily="34" charset="77"/>
                <a:ea typeface="Century Gothic"/>
                <a:cs typeface="Century Gothic"/>
                <a:sym typeface="Century Gothic"/>
              </a:rPr>
              <a:t>: code couleur </a:t>
            </a:r>
            <a:r>
              <a:rPr lang="fr-FR" sz="1200" dirty="0" err="1">
                <a:solidFill>
                  <a:srgbClr val="30CECA"/>
                </a:solidFill>
                <a:latin typeface="Euclid Flex" panose="020B0500030000000000" pitchFamily="34" charset="77"/>
                <a:ea typeface="Century Gothic"/>
                <a:cs typeface="Century Gothic"/>
                <a:sym typeface="Century Gothic"/>
              </a:rPr>
              <a:t>Hex</a:t>
            </a:r>
            <a:r>
              <a:rPr lang="fr-FR" sz="1200" dirty="0">
                <a:solidFill>
                  <a:srgbClr val="30CECA"/>
                </a:solidFill>
                <a:latin typeface="Euclid Flex" panose="020B0500030000000000" pitchFamily="34" charset="77"/>
                <a:ea typeface="Century Gothic"/>
                <a:cs typeface="Century Gothic"/>
                <a:sym typeface="Century Gothic"/>
              </a:rPr>
              <a:t> 30CECA</a:t>
            </a:r>
          </a:p>
          <a:p>
            <a:pPr>
              <a:lnSpc>
                <a:spcPct val="120000"/>
              </a:lnSpc>
              <a:buSzPts val="1800"/>
            </a:pPr>
            <a:r>
              <a:rPr lang="fr-FR" sz="1200" dirty="0">
                <a:solidFill>
                  <a:schemeClr val="dk2"/>
                </a:solidFill>
                <a:latin typeface="Euclid Flex Medium" panose="020B0500030000000000" pitchFamily="34" charset="77"/>
                <a:ea typeface="Century Gothic"/>
                <a:cs typeface="Century Gothic"/>
                <a:sym typeface="Century Gothic"/>
              </a:rPr>
              <a:t>Euclid Flex Medium : code </a:t>
            </a:r>
            <a:r>
              <a:rPr lang="fr-FR" sz="1200" dirty="0">
                <a:solidFill>
                  <a:srgbClr val="2E058D"/>
                </a:solidFill>
                <a:latin typeface="Euclid Flex Medium" panose="020B0500030000000000" pitchFamily="34" charset="77"/>
                <a:ea typeface="Century Gothic"/>
                <a:cs typeface="Century Gothic"/>
                <a:sym typeface="Century Gothic"/>
              </a:rPr>
              <a:t>couleur</a:t>
            </a:r>
            <a:r>
              <a:rPr lang="fr-FR" sz="1200" dirty="0">
                <a:solidFill>
                  <a:schemeClr val="dk2"/>
                </a:solidFill>
                <a:latin typeface="Euclid Flex Medium" panose="020B0500030000000000" pitchFamily="34" charset="77"/>
                <a:ea typeface="Century Gothic"/>
                <a:cs typeface="Century Gothic"/>
                <a:sym typeface="Century Gothic"/>
              </a:rPr>
              <a:t> </a:t>
            </a:r>
            <a:r>
              <a:rPr lang="fr-FR" sz="1200" dirty="0" err="1">
                <a:solidFill>
                  <a:schemeClr val="dk2"/>
                </a:solidFill>
                <a:latin typeface="Euclid Flex Medium" panose="020B0500030000000000" pitchFamily="34" charset="77"/>
                <a:ea typeface="Century Gothic"/>
                <a:cs typeface="Century Gothic"/>
                <a:sym typeface="Century Gothic"/>
              </a:rPr>
              <a:t>Hex</a:t>
            </a:r>
            <a:r>
              <a:rPr lang="fr-FR" sz="1200" dirty="0">
                <a:solidFill>
                  <a:schemeClr val="dk2"/>
                </a:solidFill>
                <a:latin typeface="Euclid Flex Medium" panose="020B0500030000000000" pitchFamily="34" charset="77"/>
                <a:ea typeface="Century Gothic"/>
                <a:cs typeface="Century Gothic"/>
                <a:sym typeface="Century Gothic"/>
              </a:rPr>
              <a:t> 2E058D</a:t>
            </a:r>
          </a:p>
          <a:p>
            <a:pPr>
              <a:lnSpc>
                <a:spcPct val="120000"/>
              </a:lnSpc>
              <a:buSzPts val="1800"/>
            </a:pPr>
            <a:r>
              <a:rPr lang="fr-FR" sz="1200" b="1" dirty="0">
                <a:solidFill>
                  <a:schemeClr val="dk2"/>
                </a:solidFill>
                <a:latin typeface="Euclid Flex Bold" panose="020B0500030000000000" pitchFamily="34" charset="77"/>
                <a:ea typeface="Century Gothic"/>
                <a:cs typeface="Century Gothic"/>
                <a:sym typeface="Century Gothic"/>
              </a:rPr>
              <a:t>Euclid Flex </a:t>
            </a:r>
            <a:r>
              <a:rPr lang="fr-FR" sz="1200" b="1" dirty="0" err="1">
                <a:solidFill>
                  <a:schemeClr val="dk2"/>
                </a:solidFill>
                <a:latin typeface="Euclid Flex Bold" panose="020B0500030000000000" pitchFamily="34" charset="77"/>
                <a:ea typeface="Century Gothic"/>
                <a:cs typeface="Century Gothic"/>
                <a:sym typeface="Century Gothic"/>
              </a:rPr>
              <a:t>Blod</a:t>
            </a:r>
            <a:r>
              <a:rPr lang="fr-FR" sz="1200" b="1" dirty="0">
                <a:solidFill>
                  <a:schemeClr val="dk2"/>
                </a:solidFill>
                <a:latin typeface="Euclid Flex Bold" panose="020B0500030000000000" pitchFamily="34" charset="77"/>
                <a:ea typeface="Century Gothic"/>
                <a:cs typeface="Century Gothic"/>
                <a:sym typeface="Century Gothic"/>
              </a:rPr>
              <a:t> : code </a:t>
            </a:r>
            <a:r>
              <a:rPr lang="fr-FR" sz="1200" b="1" dirty="0">
                <a:solidFill>
                  <a:srgbClr val="2E058D"/>
                </a:solidFill>
                <a:latin typeface="Euclid Flex Bold" panose="020B0500030000000000" pitchFamily="34" charset="77"/>
                <a:ea typeface="Century Gothic"/>
                <a:cs typeface="Century Gothic"/>
                <a:sym typeface="Century Gothic"/>
              </a:rPr>
              <a:t>couleur</a:t>
            </a:r>
            <a:r>
              <a:rPr lang="fr-FR" sz="1200" b="1" dirty="0">
                <a:solidFill>
                  <a:schemeClr val="dk2"/>
                </a:solidFill>
                <a:latin typeface="Euclid Flex Bold" panose="020B0500030000000000" pitchFamily="34" charset="77"/>
                <a:ea typeface="Century Gothic"/>
                <a:cs typeface="Century Gothic"/>
                <a:sym typeface="Century Gothic"/>
              </a:rPr>
              <a:t> </a:t>
            </a:r>
            <a:r>
              <a:rPr lang="fr-FR" sz="1200" b="1" dirty="0" err="1">
                <a:solidFill>
                  <a:schemeClr val="dk2"/>
                </a:solidFill>
                <a:latin typeface="Euclid Flex Bold" panose="020B0500030000000000" pitchFamily="34" charset="77"/>
                <a:ea typeface="Century Gothic"/>
                <a:cs typeface="Century Gothic"/>
                <a:sym typeface="Century Gothic"/>
              </a:rPr>
              <a:t>Hex</a:t>
            </a:r>
            <a:r>
              <a:rPr lang="fr-FR" sz="1200" b="1" dirty="0">
                <a:solidFill>
                  <a:schemeClr val="dk2"/>
                </a:solidFill>
                <a:latin typeface="Euclid Flex Bold" panose="020B0500030000000000" pitchFamily="34" charset="77"/>
                <a:ea typeface="Century Gothic"/>
                <a:cs typeface="Century Gothic"/>
                <a:sym typeface="Century Gothic"/>
              </a:rPr>
              <a:t> 2E058D </a:t>
            </a:r>
          </a:p>
          <a:p>
            <a:pPr>
              <a:lnSpc>
                <a:spcPct val="120000"/>
              </a:lnSpc>
              <a:buSzPts val="1800"/>
            </a:pPr>
            <a:endParaRPr lang="fr-FR" sz="1200" b="1" dirty="0">
              <a:solidFill>
                <a:schemeClr val="dk2"/>
              </a:solidFill>
              <a:latin typeface="Euclid Flex Bold" panose="020B0500030000000000" pitchFamily="34" charset="77"/>
              <a:sym typeface="Century Gothic"/>
            </a:endParaRPr>
          </a:p>
          <a:p>
            <a:pPr lvl="0">
              <a:buSzPts val="4400"/>
            </a:pPr>
            <a:r>
              <a:rPr lang="fr-FR" sz="1200" dirty="0">
                <a:solidFill>
                  <a:srgbClr val="6BEDD8"/>
                </a:solidFill>
                <a:latin typeface="Euclid Circular B" panose="020B0504000000000000" pitchFamily="34" charset="77"/>
                <a:ea typeface="Euclid Circular B" panose="020B0504000000000000" pitchFamily="34" charset="77"/>
                <a:cs typeface="Century Gothic"/>
                <a:sym typeface="Century Gothic"/>
              </a:rPr>
              <a:t>Euclid </a:t>
            </a:r>
            <a:r>
              <a:rPr lang="fr-FR" sz="1200" dirty="0" err="1">
                <a:solidFill>
                  <a:srgbClr val="6BEDD8"/>
                </a:solidFill>
                <a:latin typeface="Euclid Circular B" panose="020B0504000000000000" pitchFamily="34" charset="77"/>
                <a:ea typeface="Euclid Circular B" panose="020B0504000000000000" pitchFamily="34" charset="77"/>
                <a:cs typeface="Century Gothic"/>
                <a:sym typeface="Century Gothic"/>
              </a:rPr>
              <a:t>Circular</a:t>
            </a:r>
            <a:r>
              <a:rPr lang="fr-FR" sz="1200" dirty="0">
                <a:solidFill>
                  <a:srgbClr val="6BEDD8"/>
                </a:solidFill>
                <a:latin typeface="Euclid Circular B" panose="020B0504000000000000" pitchFamily="34" charset="77"/>
                <a:ea typeface="Euclid Circular B" panose="020B0504000000000000" pitchFamily="34" charset="77"/>
                <a:cs typeface="Century Gothic"/>
                <a:sym typeface="Century Gothic"/>
              </a:rPr>
              <a:t> : code couleur </a:t>
            </a:r>
            <a:r>
              <a:rPr lang="fr-FR" sz="1200" dirty="0" err="1">
                <a:solidFill>
                  <a:srgbClr val="6BEDD8"/>
                </a:solidFill>
                <a:latin typeface="Euclid Circular B" panose="020B0504000000000000" pitchFamily="34" charset="77"/>
                <a:ea typeface="Euclid Circular B" panose="020B0504000000000000" pitchFamily="34" charset="77"/>
                <a:cs typeface="Century Gothic"/>
                <a:sym typeface="Century Gothic"/>
              </a:rPr>
              <a:t>Hex</a:t>
            </a:r>
            <a:r>
              <a:rPr lang="fr-FR" sz="1200" dirty="0">
                <a:solidFill>
                  <a:srgbClr val="6BEDD8"/>
                </a:solidFill>
                <a:latin typeface="Euclid Circular B" panose="020B0504000000000000" pitchFamily="34" charset="77"/>
                <a:ea typeface="Euclid Circular B" panose="020B0504000000000000" pitchFamily="34" charset="77"/>
                <a:cs typeface="Century Gothic"/>
                <a:sym typeface="Century Gothic"/>
              </a:rPr>
              <a:t> 6BEDD8 </a:t>
            </a:r>
          </a:p>
          <a:p>
            <a:pPr>
              <a:buSzPts val="4400"/>
            </a:pPr>
            <a:r>
              <a:rPr lang="fr-FR" sz="1200" dirty="0">
                <a:solidFill>
                  <a:schemeClr val="accent5"/>
                </a:solidFill>
                <a:latin typeface="Euclid Circular B" panose="020B0504000000000000" pitchFamily="34" charset="77"/>
                <a:ea typeface="Euclid Circular B" panose="020B0504000000000000" pitchFamily="34" charset="77"/>
                <a:cs typeface="Century Gothic"/>
                <a:sym typeface="Century Gothic"/>
              </a:rPr>
              <a:t>Euclid </a:t>
            </a:r>
            <a:r>
              <a:rPr lang="fr-FR" sz="1200" dirty="0" err="1">
                <a:solidFill>
                  <a:schemeClr val="accent5"/>
                </a:solidFill>
                <a:latin typeface="Euclid Circular B" panose="020B0504000000000000" pitchFamily="34" charset="77"/>
                <a:ea typeface="Euclid Circular B" panose="020B0504000000000000" pitchFamily="34" charset="77"/>
                <a:cs typeface="Century Gothic"/>
                <a:sym typeface="Century Gothic"/>
              </a:rPr>
              <a:t>Circular</a:t>
            </a:r>
            <a:r>
              <a:rPr lang="fr-FR" sz="1200" dirty="0">
                <a:solidFill>
                  <a:schemeClr val="accent5"/>
                </a:solidFill>
                <a:latin typeface="Euclid Circular B" panose="020B0504000000000000" pitchFamily="34" charset="77"/>
                <a:ea typeface="Euclid Circular B" panose="020B0504000000000000" pitchFamily="34" charset="77"/>
                <a:cs typeface="Century Gothic"/>
                <a:sym typeface="Century Gothic"/>
              </a:rPr>
              <a:t> Regular </a:t>
            </a:r>
            <a:r>
              <a:rPr lang="fr-FR" sz="1200" dirty="0">
                <a:solidFill>
                  <a:srgbClr val="30CECA"/>
                </a:solidFill>
                <a:latin typeface="Euclid Circular B" panose="020B0504000000000000" pitchFamily="34" charset="77"/>
                <a:ea typeface="Euclid Circular B" panose="020B0504000000000000" pitchFamily="34" charset="77"/>
                <a:cs typeface="Century Gothic"/>
                <a:sym typeface="Century Gothic"/>
              </a:rPr>
              <a:t>: code couleur </a:t>
            </a:r>
            <a:r>
              <a:rPr lang="fr-FR" sz="1200" dirty="0" err="1">
                <a:solidFill>
                  <a:srgbClr val="30CECA"/>
                </a:solidFill>
                <a:latin typeface="Euclid Circular B" panose="020B0504000000000000" pitchFamily="34" charset="77"/>
                <a:ea typeface="Euclid Circular B" panose="020B0504000000000000" pitchFamily="34" charset="77"/>
                <a:cs typeface="Century Gothic"/>
                <a:sym typeface="Century Gothic"/>
              </a:rPr>
              <a:t>Hex</a:t>
            </a:r>
            <a:r>
              <a:rPr lang="fr-FR" sz="1200" dirty="0">
                <a:solidFill>
                  <a:srgbClr val="30CECA"/>
                </a:solidFill>
                <a:latin typeface="Euclid Circular B" panose="020B0504000000000000" pitchFamily="34" charset="77"/>
                <a:ea typeface="Euclid Circular B" panose="020B0504000000000000" pitchFamily="34" charset="77"/>
                <a:cs typeface="Century Gothic"/>
                <a:sym typeface="Century Gothic"/>
              </a:rPr>
              <a:t> 30CECA</a:t>
            </a:r>
          </a:p>
          <a:p>
            <a:pPr>
              <a:lnSpc>
                <a:spcPct val="120000"/>
              </a:lnSpc>
              <a:buSzPts val="1800"/>
            </a:pPr>
            <a:r>
              <a:rPr lang="fr-FR" sz="1200" dirty="0">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Euclid </a:t>
            </a:r>
            <a:r>
              <a:rPr lang="fr-FR" sz="1200" dirty="0" err="1">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Circular</a:t>
            </a:r>
            <a:r>
              <a:rPr lang="fr-FR" sz="1200" dirty="0">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 Medium : code </a:t>
            </a:r>
            <a:r>
              <a:rPr lang="fr-FR" sz="1200" dirty="0">
                <a:solidFill>
                  <a:srgbClr val="2E058D"/>
                </a:solidFill>
                <a:latin typeface="Euclid Circular B Medium" panose="020B0504000000000000" pitchFamily="34" charset="77"/>
                <a:ea typeface="Euclid Circular B Medium" panose="020B0504000000000000" pitchFamily="34" charset="77"/>
                <a:cs typeface="Century Gothic"/>
                <a:sym typeface="Century Gothic"/>
              </a:rPr>
              <a:t>couleur</a:t>
            </a:r>
            <a:r>
              <a:rPr lang="fr-FR" sz="1200" dirty="0">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 </a:t>
            </a:r>
            <a:r>
              <a:rPr lang="fr-FR" sz="1200" dirty="0" err="1">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Hex</a:t>
            </a:r>
            <a:r>
              <a:rPr lang="fr-FR" sz="1200" dirty="0">
                <a:solidFill>
                  <a:schemeClr val="dk2"/>
                </a:solidFill>
                <a:latin typeface="Euclid Circular B Medium" panose="020B0504000000000000" pitchFamily="34" charset="77"/>
                <a:ea typeface="Euclid Circular B Medium" panose="020B0504000000000000" pitchFamily="34" charset="77"/>
                <a:cs typeface="Century Gothic"/>
                <a:sym typeface="Century Gothic"/>
              </a:rPr>
              <a:t> 2E058D</a:t>
            </a:r>
          </a:p>
          <a:p>
            <a:pPr>
              <a:lnSpc>
                <a:spcPct val="120000"/>
              </a:lnSpc>
              <a:buSzPts val="1800"/>
            </a:pPr>
            <a:r>
              <a:rPr lang="fr-FR" sz="1200" b="1" dirty="0">
                <a:solidFill>
                  <a:schemeClr val="dk2"/>
                </a:solidFill>
                <a:latin typeface="Euclid Circular B Bold" panose="020B0504000000000000" pitchFamily="34" charset="77"/>
                <a:ea typeface="Euclid Circular B Bold" panose="020B0504000000000000" pitchFamily="34" charset="77"/>
                <a:cs typeface="Century Gothic"/>
                <a:sym typeface="Century Gothic"/>
              </a:rPr>
              <a:t>Euclid </a:t>
            </a:r>
            <a:r>
              <a:rPr lang="fr-FR" sz="1200" b="1" dirty="0" err="1">
                <a:solidFill>
                  <a:schemeClr val="dk2"/>
                </a:solidFill>
                <a:latin typeface="Euclid Circular B Bold" panose="020B0504000000000000" pitchFamily="34" charset="77"/>
                <a:ea typeface="Euclid Circular B Bold" panose="020B0504000000000000" pitchFamily="34" charset="77"/>
                <a:cs typeface="Century Gothic"/>
                <a:sym typeface="Century Gothic"/>
              </a:rPr>
              <a:t>Circular</a:t>
            </a:r>
            <a:r>
              <a:rPr lang="fr-FR" sz="1200" b="1" dirty="0">
                <a:solidFill>
                  <a:schemeClr val="dk2"/>
                </a:solidFill>
                <a:latin typeface="Euclid Circular B Bold" panose="020B0504000000000000" pitchFamily="34" charset="77"/>
                <a:ea typeface="Euclid Circular B Bold" panose="020B0504000000000000" pitchFamily="34" charset="77"/>
                <a:cs typeface="Century Gothic"/>
                <a:sym typeface="Century Gothic"/>
              </a:rPr>
              <a:t> </a:t>
            </a:r>
            <a:r>
              <a:rPr lang="fr-FR" sz="1200" b="1" dirty="0" err="1">
                <a:solidFill>
                  <a:schemeClr val="dk2"/>
                </a:solidFill>
                <a:latin typeface="Euclid Circular B Bold" panose="020B0504000000000000" pitchFamily="34" charset="77"/>
                <a:ea typeface="Euclid Circular B Bold" panose="020B0504000000000000" pitchFamily="34" charset="77"/>
                <a:cs typeface="Century Gothic"/>
                <a:sym typeface="Century Gothic"/>
              </a:rPr>
              <a:t>Blod</a:t>
            </a:r>
            <a:r>
              <a:rPr lang="fr-FR" sz="1200" b="1" dirty="0">
                <a:solidFill>
                  <a:schemeClr val="dk2"/>
                </a:solidFill>
                <a:latin typeface="Euclid Circular B Bold" panose="020B0504000000000000" pitchFamily="34" charset="77"/>
                <a:ea typeface="Euclid Circular B Bold" panose="020B0504000000000000" pitchFamily="34" charset="77"/>
                <a:cs typeface="Century Gothic"/>
                <a:sym typeface="Century Gothic"/>
              </a:rPr>
              <a:t> : code </a:t>
            </a:r>
            <a:r>
              <a:rPr lang="fr-FR" sz="1200" b="1" dirty="0">
                <a:solidFill>
                  <a:srgbClr val="2E058D"/>
                </a:solidFill>
                <a:latin typeface="Euclid Circular B Bold" panose="020B0504000000000000" pitchFamily="34" charset="77"/>
                <a:ea typeface="Euclid Circular B Bold" panose="020B0504000000000000" pitchFamily="34" charset="77"/>
                <a:cs typeface="Century Gothic"/>
                <a:sym typeface="Century Gothic"/>
              </a:rPr>
              <a:t>couleur</a:t>
            </a:r>
            <a:r>
              <a:rPr lang="fr-FR" sz="1200" b="1" dirty="0">
                <a:solidFill>
                  <a:schemeClr val="dk2"/>
                </a:solidFill>
                <a:latin typeface="Euclid Circular B Bold" panose="020B0504000000000000" pitchFamily="34" charset="77"/>
                <a:ea typeface="Euclid Circular B Bold" panose="020B0504000000000000" pitchFamily="34" charset="77"/>
                <a:cs typeface="Century Gothic"/>
                <a:sym typeface="Century Gothic"/>
              </a:rPr>
              <a:t> </a:t>
            </a:r>
            <a:r>
              <a:rPr lang="fr-FR" sz="1200" b="1" dirty="0" err="1">
                <a:solidFill>
                  <a:schemeClr val="dk2"/>
                </a:solidFill>
                <a:latin typeface="Euclid Circular B Bold" panose="020B0504000000000000" pitchFamily="34" charset="77"/>
                <a:ea typeface="Euclid Circular B Bold" panose="020B0504000000000000" pitchFamily="34" charset="77"/>
                <a:cs typeface="Century Gothic"/>
                <a:sym typeface="Century Gothic"/>
              </a:rPr>
              <a:t>Hex</a:t>
            </a:r>
            <a:r>
              <a:rPr lang="fr-FR" sz="1200" b="1" dirty="0">
                <a:solidFill>
                  <a:schemeClr val="dk2"/>
                </a:solidFill>
                <a:latin typeface="Euclid Circular B Bold" panose="020B0504000000000000" pitchFamily="34" charset="77"/>
                <a:ea typeface="Euclid Circular B Bold" panose="020B0504000000000000" pitchFamily="34" charset="77"/>
                <a:cs typeface="Century Gothic"/>
                <a:sym typeface="Century Gothic"/>
              </a:rPr>
              <a:t> 2E058D </a:t>
            </a:r>
            <a:endParaRPr lang="fr-FR" sz="1200" b="1" dirty="0">
              <a:latin typeface="Euclid Circular B Bold" panose="020B0504000000000000" pitchFamily="34" charset="77"/>
              <a:ea typeface="Euclid Circular B Bold" panose="020B0504000000000000" pitchFamily="34" charset="77"/>
            </a:endParaRPr>
          </a:p>
          <a:p>
            <a:pPr>
              <a:lnSpc>
                <a:spcPct val="120000"/>
              </a:lnSpc>
              <a:buSzPts val="1800"/>
            </a:pPr>
            <a:endParaRPr lang="fr-FR" sz="1200" b="1" dirty="0">
              <a:latin typeface="Euclid Flex Bold" panose="020B0500030000000000" pitchFamily="34" charset="77"/>
            </a:endParaRPr>
          </a:p>
          <a:p>
            <a:pPr>
              <a:buSzPts val="4400"/>
            </a:pPr>
            <a:r>
              <a:rPr lang="fr-FR" sz="1200" dirty="0">
                <a:solidFill>
                  <a:schemeClr val="accent5"/>
                </a:solidFill>
                <a:latin typeface="Euclid Flex" panose="020B0500030000000000" pitchFamily="34" charset="77"/>
                <a:ea typeface="Century Gothic"/>
                <a:cs typeface="Century Gothic"/>
                <a:sym typeface="Century Gothic"/>
              </a:rPr>
              <a:t>  </a:t>
            </a:r>
            <a:endParaRPr lang="fr-FR" sz="800" dirty="0">
              <a:solidFill>
                <a:schemeClr val="accent5"/>
              </a:solidFill>
              <a:latin typeface="Euclid Flex" panose="020B0500030000000000" pitchFamily="34" charset="77"/>
              <a:ea typeface="Century Gothic"/>
              <a:cs typeface="Century Gothic"/>
              <a:sym typeface="Century Gothic"/>
            </a:endParaRPr>
          </a:p>
          <a:p>
            <a:pPr lvl="0">
              <a:buSzPts val="4400"/>
            </a:pPr>
            <a:r>
              <a:rPr lang="fr-FR" sz="1200" b="1" i="0" u="none" strike="noStrike" cap="none" dirty="0">
                <a:solidFill>
                  <a:srgbClr val="6BEDD8"/>
                </a:solidFill>
                <a:latin typeface="Euclid Flex Bold" panose="020B0500030000000000" pitchFamily="34" charset="77"/>
                <a:ea typeface="Century Gothic"/>
                <a:cs typeface="Century Gothic"/>
                <a:sym typeface="Century Gothic"/>
              </a:rPr>
              <a:t> </a:t>
            </a:r>
            <a:endParaRPr sz="800" b="1" i="0" u="none" strike="noStrike" cap="none" dirty="0">
              <a:solidFill>
                <a:srgbClr val="6BEDD8"/>
              </a:solidFill>
              <a:latin typeface="Euclid Flex Bold" panose="020B0500030000000000" pitchFamily="34" charset="77"/>
              <a:ea typeface="Century Gothic"/>
              <a:cs typeface="Century Gothic"/>
              <a:sym typeface="Century Gothic"/>
            </a:endParaRPr>
          </a:p>
        </p:txBody>
      </p:sp>
      <p:sp>
        <p:nvSpPr>
          <p:cNvPr id="44" name="Rectangle 43">
            <a:extLst>
              <a:ext uri="{FF2B5EF4-FFF2-40B4-BE49-F238E27FC236}">
                <a16:creationId xmlns:a16="http://schemas.microsoft.com/office/drawing/2014/main" id="{78B0C36B-808A-D145-808D-4E91A1CA1A36}"/>
              </a:ext>
            </a:extLst>
          </p:cNvPr>
          <p:cNvSpPr/>
          <p:nvPr/>
        </p:nvSpPr>
        <p:spPr>
          <a:xfrm>
            <a:off x="697945" y="1406462"/>
            <a:ext cx="691215" cy="307777"/>
          </a:xfrm>
          <a:prstGeom prst="rect">
            <a:avLst/>
          </a:prstGeom>
        </p:spPr>
        <p:txBody>
          <a:bodyPr wrap="none">
            <a:spAutoFit/>
          </a:bodyPr>
          <a:lstStyle/>
          <a:p>
            <a:r>
              <a:rPr lang="fr-FR" b="1" dirty="0">
                <a:solidFill>
                  <a:srgbClr val="2E058D"/>
                </a:solidFill>
                <a:latin typeface="Century Gothic" panose="020B0502020202020204" pitchFamily="34" charset="0"/>
              </a:rPr>
              <a:t>Fonds</a:t>
            </a:r>
          </a:p>
        </p:txBody>
      </p:sp>
      <p:sp>
        <p:nvSpPr>
          <p:cNvPr id="45" name="Rectangle 44">
            <a:extLst>
              <a:ext uri="{FF2B5EF4-FFF2-40B4-BE49-F238E27FC236}">
                <a16:creationId xmlns:a16="http://schemas.microsoft.com/office/drawing/2014/main" id="{12334F22-26BC-124F-9341-A0FC7EDF8359}"/>
              </a:ext>
            </a:extLst>
          </p:cNvPr>
          <p:cNvSpPr/>
          <p:nvPr/>
        </p:nvSpPr>
        <p:spPr>
          <a:xfrm>
            <a:off x="8806923" y="1406462"/>
            <a:ext cx="2122697" cy="307777"/>
          </a:xfrm>
          <a:prstGeom prst="rect">
            <a:avLst/>
          </a:prstGeom>
        </p:spPr>
        <p:txBody>
          <a:bodyPr wrap="none">
            <a:spAutoFit/>
          </a:bodyPr>
          <a:lstStyle/>
          <a:p>
            <a:r>
              <a:rPr lang="fr-FR" b="1" dirty="0">
                <a:solidFill>
                  <a:srgbClr val="2E058D"/>
                </a:solidFill>
                <a:latin typeface="Century Gothic" panose="020B0502020202020204" pitchFamily="34" charset="0"/>
              </a:rPr>
              <a:t>Logos : deux couleurs </a:t>
            </a:r>
          </a:p>
        </p:txBody>
      </p:sp>
    </p:spTree>
    <p:extLst>
      <p:ext uri="{BB962C8B-B14F-4D97-AF65-F5344CB8AC3E}">
        <p14:creationId xmlns:p14="http://schemas.microsoft.com/office/powerpoint/2010/main" val="1014000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1702"/>
        <p:cNvGrpSpPr/>
        <p:nvPr/>
      </p:nvGrpSpPr>
      <p:grpSpPr>
        <a:xfrm>
          <a:off x="0" y="0"/>
          <a:ext cx="0" cy="0"/>
          <a:chOff x="0" y="0"/>
          <a:chExt cx="0" cy="0"/>
        </a:xfrm>
      </p:grpSpPr>
      <p:sp>
        <p:nvSpPr>
          <p:cNvPr id="1703" name="Google Shape;1703;p23"/>
          <p:cNvSpPr/>
          <p:nvPr/>
        </p:nvSpPr>
        <p:spPr>
          <a:xfrm rot="-5400000">
            <a:off x="6522173" y="498383"/>
            <a:ext cx="5243654" cy="6096000"/>
          </a:xfrm>
          <a:prstGeom prst="round2SameRect">
            <a:avLst>
              <a:gd name="adj1" fmla="val 3138"/>
              <a:gd name="adj2" fmla="val 0"/>
            </a:avLst>
          </a:prstGeom>
          <a:solidFill>
            <a:schemeClr val="lt2"/>
          </a:solidFill>
          <a:ln>
            <a:noFill/>
          </a:ln>
          <a:effectLst>
            <a:outerShdw blurRad="190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04" name="Google Shape;1704;p23"/>
          <p:cNvSpPr txBox="1"/>
          <p:nvPr/>
        </p:nvSpPr>
        <p:spPr>
          <a:xfrm>
            <a:off x="0" y="1361172"/>
            <a:ext cx="6096000" cy="3847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2500"/>
              <a:buFont typeface="Arial"/>
              <a:buNone/>
            </a:pPr>
            <a:r>
              <a:rPr lang="fr-FR" sz="2500" b="1" i="0" u="none" strike="noStrike" cap="none" dirty="0">
                <a:solidFill>
                  <a:schemeClr val="accent1"/>
                </a:solidFill>
                <a:latin typeface="Century Gothic"/>
                <a:ea typeface="Century Gothic"/>
                <a:cs typeface="Century Gothic"/>
                <a:sym typeface="Century Gothic"/>
              </a:rPr>
              <a:t>Avant STRATUMN</a:t>
            </a:r>
            <a:endParaRPr sz="1400" b="0" i="0" u="none" strike="noStrike" cap="none" dirty="0">
              <a:solidFill>
                <a:srgbClr val="000000"/>
              </a:solidFill>
              <a:latin typeface="Arial"/>
              <a:ea typeface="Arial"/>
              <a:cs typeface="Arial"/>
              <a:sym typeface="Arial"/>
            </a:endParaRPr>
          </a:p>
        </p:txBody>
      </p:sp>
      <p:sp>
        <p:nvSpPr>
          <p:cNvPr id="1705" name="Google Shape;1705;p23"/>
          <p:cNvSpPr txBox="1"/>
          <p:nvPr/>
        </p:nvSpPr>
        <p:spPr>
          <a:xfrm>
            <a:off x="6211416" y="1361172"/>
            <a:ext cx="5980583" cy="384721"/>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2500"/>
              <a:buFont typeface="Arial"/>
              <a:buNone/>
            </a:pPr>
            <a:r>
              <a:rPr lang="fr-FR" sz="2500" b="1" i="0" u="none" strike="noStrike" cap="none">
                <a:solidFill>
                  <a:schemeClr val="dk2"/>
                </a:solidFill>
                <a:latin typeface="Century Gothic"/>
                <a:ea typeface="Century Gothic"/>
                <a:cs typeface="Century Gothic"/>
                <a:sym typeface="Century Gothic"/>
              </a:rPr>
              <a:t>Avec STRATUMN</a:t>
            </a:r>
            <a:endParaRPr sz="1400" b="0" i="0" u="none" strike="noStrike" cap="none">
              <a:solidFill>
                <a:srgbClr val="000000"/>
              </a:solidFill>
              <a:latin typeface="Arial"/>
              <a:ea typeface="Arial"/>
              <a:cs typeface="Arial"/>
              <a:sym typeface="Arial"/>
            </a:endParaRPr>
          </a:p>
        </p:txBody>
      </p:sp>
      <p:grpSp>
        <p:nvGrpSpPr>
          <p:cNvPr id="1706" name="Google Shape;1706;p23"/>
          <p:cNvGrpSpPr/>
          <p:nvPr/>
        </p:nvGrpSpPr>
        <p:grpSpPr>
          <a:xfrm>
            <a:off x="10874045" y="508077"/>
            <a:ext cx="776618" cy="141370"/>
            <a:chOff x="1416050" y="1354138"/>
            <a:chExt cx="1343026" cy="244475"/>
          </a:xfrm>
        </p:grpSpPr>
        <p:sp>
          <p:nvSpPr>
            <p:cNvPr id="1707" name="Google Shape;1707;p23"/>
            <p:cNvSpPr/>
            <p:nvPr/>
          </p:nvSpPr>
          <p:spPr>
            <a:xfrm>
              <a:off x="1416050" y="1411288"/>
              <a:ext cx="128588" cy="187325"/>
            </a:xfrm>
            <a:custGeom>
              <a:avLst/>
              <a:gdLst/>
              <a:ahLst/>
              <a:cxnLst/>
              <a:rect l="l" t="t" r="r" b="b"/>
              <a:pathLst>
                <a:path w="318" h="461" extrusionOk="0">
                  <a:moveTo>
                    <a:pt x="69" y="323"/>
                  </a:moveTo>
                  <a:lnTo>
                    <a:pt x="69" y="323"/>
                  </a:lnTo>
                  <a:cubicBezTo>
                    <a:pt x="91" y="356"/>
                    <a:pt x="129" y="376"/>
                    <a:pt x="166" y="376"/>
                  </a:cubicBezTo>
                  <a:cubicBezTo>
                    <a:pt x="202" y="376"/>
                    <a:pt x="225" y="358"/>
                    <a:pt x="225" y="332"/>
                  </a:cubicBezTo>
                  <a:cubicBezTo>
                    <a:pt x="225" y="307"/>
                    <a:pt x="207" y="290"/>
                    <a:pt x="163" y="275"/>
                  </a:cubicBezTo>
                  <a:lnTo>
                    <a:pt x="126" y="261"/>
                  </a:lnTo>
                  <a:cubicBezTo>
                    <a:pt x="54" y="236"/>
                    <a:pt x="16" y="195"/>
                    <a:pt x="16" y="134"/>
                  </a:cubicBezTo>
                  <a:cubicBezTo>
                    <a:pt x="16" y="50"/>
                    <a:pt x="80" y="0"/>
                    <a:pt x="166" y="0"/>
                  </a:cubicBezTo>
                  <a:cubicBezTo>
                    <a:pt x="221" y="0"/>
                    <a:pt x="269" y="19"/>
                    <a:pt x="307" y="62"/>
                  </a:cubicBezTo>
                  <a:lnTo>
                    <a:pt x="247" y="124"/>
                  </a:lnTo>
                  <a:cubicBezTo>
                    <a:pt x="225" y="98"/>
                    <a:pt x="198" y="86"/>
                    <a:pt x="167" y="86"/>
                  </a:cubicBezTo>
                  <a:cubicBezTo>
                    <a:pt x="136" y="86"/>
                    <a:pt x="107" y="99"/>
                    <a:pt x="107" y="125"/>
                  </a:cubicBezTo>
                  <a:cubicBezTo>
                    <a:pt x="107" y="152"/>
                    <a:pt x="129" y="164"/>
                    <a:pt x="176" y="181"/>
                  </a:cubicBezTo>
                  <a:lnTo>
                    <a:pt x="212" y="194"/>
                  </a:lnTo>
                  <a:cubicBezTo>
                    <a:pt x="278" y="218"/>
                    <a:pt x="318" y="259"/>
                    <a:pt x="318" y="327"/>
                  </a:cubicBezTo>
                  <a:cubicBezTo>
                    <a:pt x="318" y="406"/>
                    <a:pt x="254" y="461"/>
                    <a:pt x="162" y="461"/>
                  </a:cubicBezTo>
                  <a:cubicBezTo>
                    <a:pt x="91" y="461"/>
                    <a:pt x="32" y="430"/>
                    <a:pt x="0" y="381"/>
                  </a:cubicBezTo>
                  <a:lnTo>
                    <a:pt x="69" y="323"/>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08" name="Google Shape;1708;p23"/>
            <p:cNvSpPr/>
            <p:nvPr/>
          </p:nvSpPr>
          <p:spPr>
            <a:xfrm>
              <a:off x="1557338" y="1414463"/>
              <a:ext cx="133350" cy="180975"/>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09" name="Google Shape;1709;p23"/>
            <p:cNvSpPr/>
            <p:nvPr/>
          </p:nvSpPr>
          <p:spPr>
            <a:xfrm>
              <a:off x="1717675" y="1414463"/>
              <a:ext cx="141288" cy="180975"/>
            </a:xfrm>
            <a:custGeom>
              <a:avLst/>
              <a:gdLst/>
              <a:ahLst/>
              <a:cxnLst/>
              <a:rect l="l" t="t" r="r" b="b"/>
              <a:pathLst>
                <a:path w="352" h="445" extrusionOk="0">
                  <a:moveTo>
                    <a:pt x="160" y="180"/>
                  </a:moveTo>
                  <a:lnTo>
                    <a:pt x="160" y="180"/>
                  </a:lnTo>
                  <a:cubicBezTo>
                    <a:pt x="194" y="180"/>
                    <a:pt x="217" y="162"/>
                    <a:pt x="217" y="132"/>
                  </a:cubicBezTo>
                  <a:cubicBezTo>
                    <a:pt x="217" y="101"/>
                    <a:pt x="194" y="83"/>
                    <a:pt x="160" y="83"/>
                  </a:cubicBezTo>
                  <a:lnTo>
                    <a:pt x="91" y="83"/>
                  </a:lnTo>
                  <a:lnTo>
                    <a:pt x="91" y="180"/>
                  </a:lnTo>
                  <a:lnTo>
                    <a:pt x="160" y="180"/>
                  </a:lnTo>
                  <a:close/>
                  <a:moveTo>
                    <a:pt x="0" y="0"/>
                  </a:moveTo>
                  <a:lnTo>
                    <a:pt x="0" y="0"/>
                  </a:lnTo>
                  <a:lnTo>
                    <a:pt x="170" y="0"/>
                  </a:lnTo>
                  <a:cubicBezTo>
                    <a:pt x="254" y="0"/>
                    <a:pt x="307" y="58"/>
                    <a:pt x="307" y="132"/>
                  </a:cubicBezTo>
                  <a:cubicBezTo>
                    <a:pt x="307" y="191"/>
                    <a:pt x="275" y="229"/>
                    <a:pt x="216" y="248"/>
                  </a:cubicBezTo>
                  <a:lnTo>
                    <a:pt x="352" y="445"/>
                  </a:lnTo>
                  <a:lnTo>
                    <a:pt x="249" y="445"/>
                  </a:lnTo>
                  <a:lnTo>
                    <a:pt x="120" y="258"/>
                  </a:lnTo>
                  <a:lnTo>
                    <a:pt x="91" y="258"/>
                  </a:lnTo>
                  <a:lnTo>
                    <a:pt x="91" y="445"/>
                  </a:lnTo>
                  <a:lnTo>
                    <a:pt x="0" y="445"/>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10" name="Google Shape;1710;p23"/>
            <p:cNvSpPr/>
            <p:nvPr/>
          </p:nvSpPr>
          <p:spPr>
            <a:xfrm>
              <a:off x="2041525" y="1414463"/>
              <a:ext cx="131763" cy="180975"/>
            </a:xfrm>
            <a:custGeom>
              <a:avLst/>
              <a:gdLst/>
              <a:ahLst/>
              <a:cxnLst/>
              <a:rect l="l" t="t" r="r" b="b"/>
              <a:pathLst>
                <a:path w="330" h="445" extrusionOk="0">
                  <a:moveTo>
                    <a:pt x="118" y="86"/>
                  </a:moveTo>
                  <a:lnTo>
                    <a:pt x="118" y="86"/>
                  </a:lnTo>
                  <a:lnTo>
                    <a:pt x="0" y="86"/>
                  </a:lnTo>
                  <a:lnTo>
                    <a:pt x="0" y="0"/>
                  </a:lnTo>
                  <a:lnTo>
                    <a:pt x="330" y="0"/>
                  </a:lnTo>
                  <a:lnTo>
                    <a:pt x="330" y="86"/>
                  </a:lnTo>
                  <a:lnTo>
                    <a:pt x="210" y="86"/>
                  </a:lnTo>
                  <a:lnTo>
                    <a:pt x="210" y="445"/>
                  </a:lnTo>
                  <a:lnTo>
                    <a:pt x="118" y="445"/>
                  </a:lnTo>
                  <a:lnTo>
                    <a:pt x="118" y="86"/>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11" name="Google Shape;1711;p23"/>
            <p:cNvSpPr/>
            <p:nvPr/>
          </p:nvSpPr>
          <p:spPr>
            <a:xfrm>
              <a:off x="2198688" y="1414463"/>
              <a:ext cx="146050" cy="184150"/>
            </a:xfrm>
            <a:custGeom>
              <a:avLst/>
              <a:gdLst/>
              <a:ahLst/>
              <a:cxnLst/>
              <a:rect l="l" t="t" r="r" b="b"/>
              <a:pathLst>
                <a:path w="363" h="453" extrusionOk="0">
                  <a:moveTo>
                    <a:pt x="181" y="453"/>
                  </a:moveTo>
                  <a:lnTo>
                    <a:pt x="181" y="453"/>
                  </a:lnTo>
                  <a:cubicBezTo>
                    <a:pt x="75" y="453"/>
                    <a:pt x="0" y="381"/>
                    <a:pt x="0" y="270"/>
                  </a:cubicBezTo>
                  <a:lnTo>
                    <a:pt x="0" y="0"/>
                  </a:lnTo>
                  <a:lnTo>
                    <a:pt x="91" y="0"/>
                  </a:lnTo>
                  <a:lnTo>
                    <a:pt x="91" y="271"/>
                  </a:lnTo>
                  <a:cubicBezTo>
                    <a:pt x="91" y="330"/>
                    <a:pt x="127" y="365"/>
                    <a:pt x="181" y="365"/>
                  </a:cubicBezTo>
                  <a:cubicBezTo>
                    <a:pt x="235" y="365"/>
                    <a:pt x="272" y="330"/>
                    <a:pt x="272" y="271"/>
                  </a:cubicBezTo>
                  <a:lnTo>
                    <a:pt x="272" y="0"/>
                  </a:lnTo>
                  <a:lnTo>
                    <a:pt x="363" y="0"/>
                  </a:lnTo>
                  <a:lnTo>
                    <a:pt x="363" y="270"/>
                  </a:lnTo>
                  <a:cubicBezTo>
                    <a:pt x="363" y="381"/>
                    <a:pt x="287" y="453"/>
                    <a:pt x="181" y="453"/>
                  </a:cubicBez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12" name="Google Shape;1712;p23"/>
            <p:cNvSpPr/>
            <p:nvPr/>
          </p:nvSpPr>
          <p:spPr>
            <a:xfrm>
              <a:off x="2379663" y="1414463"/>
              <a:ext cx="182563" cy="180975"/>
            </a:xfrm>
            <a:custGeom>
              <a:avLst/>
              <a:gdLst/>
              <a:ahLst/>
              <a:cxnLst/>
              <a:rect l="l" t="t" r="r" b="b"/>
              <a:pathLst>
                <a:path w="455" h="445" extrusionOk="0">
                  <a:moveTo>
                    <a:pt x="91" y="155"/>
                  </a:moveTo>
                  <a:lnTo>
                    <a:pt x="91" y="155"/>
                  </a:lnTo>
                  <a:lnTo>
                    <a:pt x="91" y="445"/>
                  </a:lnTo>
                  <a:lnTo>
                    <a:pt x="0" y="445"/>
                  </a:lnTo>
                  <a:lnTo>
                    <a:pt x="0" y="0"/>
                  </a:lnTo>
                  <a:lnTo>
                    <a:pt x="82" y="0"/>
                  </a:lnTo>
                  <a:lnTo>
                    <a:pt x="227" y="198"/>
                  </a:lnTo>
                  <a:lnTo>
                    <a:pt x="372" y="0"/>
                  </a:lnTo>
                  <a:lnTo>
                    <a:pt x="455" y="0"/>
                  </a:lnTo>
                  <a:lnTo>
                    <a:pt x="455" y="445"/>
                  </a:lnTo>
                  <a:lnTo>
                    <a:pt x="364" y="445"/>
                  </a:lnTo>
                  <a:lnTo>
                    <a:pt x="364" y="155"/>
                  </a:lnTo>
                  <a:lnTo>
                    <a:pt x="227" y="343"/>
                  </a:lnTo>
                  <a:lnTo>
                    <a:pt x="91" y="15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13" name="Google Shape;1713;p23"/>
            <p:cNvSpPr/>
            <p:nvPr/>
          </p:nvSpPr>
          <p:spPr>
            <a:xfrm>
              <a:off x="2598738" y="1414463"/>
              <a:ext cx="160338" cy="180975"/>
            </a:xfrm>
            <a:custGeom>
              <a:avLst/>
              <a:gdLst/>
              <a:ahLst/>
              <a:cxnLst/>
              <a:rect l="l" t="t" r="r" b="b"/>
              <a:pathLst>
                <a:path w="397" h="445" extrusionOk="0">
                  <a:moveTo>
                    <a:pt x="319" y="445"/>
                  </a:moveTo>
                  <a:lnTo>
                    <a:pt x="319" y="445"/>
                  </a:lnTo>
                  <a:lnTo>
                    <a:pt x="91" y="155"/>
                  </a:lnTo>
                  <a:lnTo>
                    <a:pt x="91" y="445"/>
                  </a:lnTo>
                  <a:lnTo>
                    <a:pt x="0" y="445"/>
                  </a:lnTo>
                  <a:lnTo>
                    <a:pt x="0" y="0"/>
                  </a:lnTo>
                  <a:lnTo>
                    <a:pt x="78" y="0"/>
                  </a:lnTo>
                  <a:lnTo>
                    <a:pt x="306" y="290"/>
                  </a:lnTo>
                  <a:lnTo>
                    <a:pt x="306" y="0"/>
                  </a:lnTo>
                  <a:lnTo>
                    <a:pt x="397" y="0"/>
                  </a:lnTo>
                  <a:lnTo>
                    <a:pt x="397" y="445"/>
                  </a:lnTo>
                  <a:lnTo>
                    <a:pt x="319" y="445"/>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1714" name="Google Shape;1714;p23"/>
            <p:cNvGrpSpPr/>
            <p:nvPr/>
          </p:nvGrpSpPr>
          <p:grpSpPr>
            <a:xfrm>
              <a:off x="1862138" y="1354138"/>
              <a:ext cx="187325" cy="241300"/>
              <a:chOff x="1862138" y="1354138"/>
              <a:chExt cx="187325" cy="241300"/>
            </a:xfrm>
          </p:grpSpPr>
          <p:sp>
            <p:nvSpPr>
              <p:cNvPr id="1715" name="Google Shape;1715;p23"/>
              <p:cNvSpPr/>
              <p:nvPr/>
            </p:nvSpPr>
            <p:spPr>
              <a:xfrm>
                <a:off x="1862138" y="1414463"/>
                <a:ext cx="187325" cy="180975"/>
              </a:xfrm>
              <a:custGeom>
                <a:avLst/>
                <a:gdLst/>
                <a:ahLst/>
                <a:cxnLst/>
                <a:rect l="l" t="t" r="r" b="b"/>
                <a:pathLst>
                  <a:path w="465" h="445" extrusionOk="0">
                    <a:moveTo>
                      <a:pt x="128" y="363"/>
                    </a:moveTo>
                    <a:lnTo>
                      <a:pt x="128" y="363"/>
                    </a:lnTo>
                    <a:lnTo>
                      <a:pt x="232" y="119"/>
                    </a:lnTo>
                    <a:lnTo>
                      <a:pt x="335" y="363"/>
                    </a:lnTo>
                    <a:lnTo>
                      <a:pt x="128" y="363"/>
                    </a:lnTo>
                    <a:close/>
                    <a:moveTo>
                      <a:pt x="273" y="0"/>
                    </a:moveTo>
                    <a:lnTo>
                      <a:pt x="273" y="0"/>
                    </a:lnTo>
                    <a:lnTo>
                      <a:pt x="192" y="0"/>
                    </a:lnTo>
                    <a:lnTo>
                      <a:pt x="0" y="445"/>
                    </a:lnTo>
                    <a:lnTo>
                      <a:pt x="465" y="445"/>
                    </a:lnTo>
                    <a:lnTo>
                      <a:pt x="273"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716" name="Google Shape;1716;p23"/>
              <p:cNvSpPr/>
              <p:nvPr/>
            </p:nvSpPr>
            <p:spPr>
              <a:xfrm>
                <a:off x="1901825" y="1354138"/>
                <a:ext cx="111125" cy="33338"/>
              </a:xfrm>
              <a:custGeom>
                <a:avLst/>
                <a:gdLst/>
                <a:ahLst/>
                <a:cxnLst/>
                <a:rect l="l" t="t" r="r" b="b"/>
                <a:pathLst>
                  <a:path w="276" h="82" extrusionOk="0">
                    <a:moveTo>
                      <a:pt x="0" y="0"/>
                    </a:moveTo>
                    <a:lnTo>
                      <a:pt x="0" y="0"/>
                    </a:lnTo>
                    <a:lnTo>
                      <a:pt x="276" y="0"/>
                    </a:lnTo>
                    <a:lnTo>
                      <a:pt x="276" y="82"/>
                    </a:lnTo>
                    <a:lnTo>
                      <a:pt x="0" y="82"/>
                    </a:lnTo>
                    <a:lnTo>
                      <a:pt x="0" y="0"/>
                    </a:lnTo>
                    <a:close/>
                  </a:path>
                </a:pathLst>
              </a:custGeom>
              <a:solidFill>
                <a:srgbClr val="FFFFFF"/>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grpSp>
        <p:nvGrpSpPr>
          <p:cNvPr id="1717" name="Google Shape;1717;p23"/>
          <p:cNvGrpSpPr/>
          <p:nvPr/>
        </p:nvGrpSpPr>
        <p:grpSpPr>
          <a:xfrm>
            <a:off x="895602" y="2651287"/>
            <a:ext cx="4716529" cy="2826310"/>
            <a:chOff x="895602" y="2651287"/>
            <a:chExt cx="4716529" cy="2826310"/>
          </a:xfrm>
        </p:grpSpPr>
        <p:cxnSp>
          <p:nvCxnSpPr>
            <p:cNvPr id="1718" name="Google Shape;1718;p23"/>
            <p:cNvCxnSpPr>
              <a:stCxn id="1719" idx="6"/>
              <a:endCxn id="1720" idx="2"/>
            </p:cNvCxnSpPr>
            <p:nvPr/>
          </p:nvCxnSpPr>
          <p:spPr>
            <a:xfrm rot="10800000" flipH="1">
              <a:off x="1755590" y="2862686"/>
              <a:ext cx="474900" cy="138300"/>
            </a:xfrm>
            <a:prstGeom prst="straightConnector1">
              <a:avLst/>
            </a:prstGeom>
            <a:noFill/>
            <a:ln w="9525" cap="flat" cmpd="sng">
              <a:solidFill>
                <a:schemeClr val="accent1"/>
              </a:solidFill>
              <a:prstDash val="solid"/>
              <a:miter lim="800000"/>
              <a:headEnd type="none" w="sm" len="sm"/>
              <a:tailEnd type="none" w="sm" len="sm"/>
            </a:ln>
          </p:spPr>
        </p:cxnSp>
        <p:cxnSp>
          <p:nvCxnSpPr>
            <p:cNvPr id="1721" name="Google Shape;1721;p23"/>
            <p:cNvCxnSpPr>
              <a:stCxn id="1720" idx="6"/>
              <a:endCxn id="1722" idx="2"/>
            </p:cNvCxnSpPr>
            <p:nvPr/>
          </p:nvCxnSpPr>
          <p:spPr>
            <a:xfrm>
              <a:off x="2559024" y="2862783"/>
              <a:ext cx="801300" cy="39000"/>
            </a:xfrm>
            <a:prstGeom prst="straightConnector1">
              <a:avLst/>
            </a:prstGeom>
            <a:noFill/>
            <a:ln w="9525" cap="flat" cmpd="sng">
              <a:solidFill>
                <a:schemeClr val="accent1"/>
              </a:solidFill>
              <a:prstDash val="solid"/>
              <a:miter lim="800000"/>
              <a:headEnd type="none" w="sm" len="sm"/>
              <a:tailEnd type="none" w="sm" len="sm"/>
            </a:ln>
          </p:spPr>
        </p:cxnSp>
        <p:cxnSp>
          <p:nvCxnSpPr>
            <p:cNvPr id="1723" name="Google Shape;1723;p23"/>
            <p:cNvCxnSpPr>
              <a:stCxn id="1724" idx="1"/>
              <a:endCxn id="1719" idx="4"/>
            </p:cNvCxnSpPr>
            <p:nvPr/>
          </p:nvCxnSpPr>
          <p:spPr>
            <a:xfrm rot="10800000">
              <a:off x="1566567" y="3511404"/>
              <a:ext cx="135600" cy="325500"/>
            </a:xfrm>
            <a:prstGeom prst="straightConnector1">
              <a:avLst/>
            </a:prstGeom>
            <a:noFill/>
            <a:ln w="9525" cap="flat" cmpd="sng">
              <a:solidFill>
                <a:schemeClr val="accent1"/>
              </a:solidFill>
              <a:prstDash val="solid"/>
              <a:miter lim="800000"/>
              <a:headEnd type="none" w="sm" len="sm"/>
              <a:tailEnd type="none" w="sm" len="sm"/>
            </a:ln>
          </p:spPr>
        </p:cxnSp>
        <p:cxnSp>
          <p:nvCxnSpPr>
            <p:cNvPr id="1725" name="Google Shape;1725;p23"/>
            <p:cNvCxnSpPr>
              <a:stCxn id="1724" idx="5"/>
              <a:endCxn id="1726" idx="0"/>
            </p:cNvCxnSpPr>
            <p:nvPr/>
          </p:nvCxnSpPr>
          <p:spPr>
            <a:xfrm>
              <a:off x="1978293" y="4247052"/>
              <a:ext cx="284400" cy="879900"/>
            </a:xfrm>
            <a:prstGeom prst="straightConnector1">
              <a:avLst/>
            </a:prstGeom>
            <a:noFill/>
            <a:ln w="9525" cap="flat" cmpd="sng">
              <a:solidFill>
                <a:schemeClr val="accent1"/>
              </a:solidFill>
              <a:prstDash val="solid"/>
              <a:miter lim="800000"/>
              <a:headEnd type="none" w="sm" len="sm"/>
              <a:tailEnd type="none" w="sm" len="sm"/>
            </a:ln>
          </p:spPr>
        </p:cxnSp>
        <p:cxnSp>
          <p:nvCxnSpPr>
            <p:cNvPr id="1727" name="Google Shape;1727;p23"/>
            <p:cNvCxnSpPr>
              <a:stCxn id="1724" idx="0"/>
              <a:endCxn id="1720" idx="3"/>
            </p:cNvCxnSpPr>
            <p:nvPr/>
          </p:nvCxnSpPr>
          <p:spPr>
            <a:xfrm rot="10800000" flipH="1">
              <a:off x="1887614" y="2978844"/>
              <a:ext cx="390900" cy="820500"/>
            </a:xfrm>
            <a:prstGeom prst="straightConnector1">
              <a:avLst/>
            </a:prstGeom>
            <a:noFill/>
            <a:ln w="9525" cap="flat" cmpd="sng">
              <a:solidFill>
                <a:schemeClr val="accent1"/>
              </a:solidFill>
              <a:prstDash val="solid"/>
              <a:miter lim="800000"/>
              <a:headEnd type="none" w="sm" len="sm"/>
              <a:tailEnd type="none" w="sm" len="sm"/>
            </a:ln>
          </p:spPr>
        </p:cxnSp>
        <p:cxnSp>
          <p:nvCxnSpPr>
            <p:cNvPr id="1728" name="Google Shape;1728;p23"/>
            <p:cNvCxnSpPr>
              <a:stCxn id="1729" idx="5"/>
              <a:endCxn id="1730" idx="2"/>
            </p:cNvCxnSpPr>
            <p:nvPr/>
          </p:nvCxnSpPr>
          <p:spPr>
            <a:xfrm>
              <a:off x="2974608" y="3242930"/>
              <a:ext cx="837000" cy="456600"/>
            </a:xfrm>
            <a:prstGeom prst="straightConnector1">
              <a:avLst/>
            </a:prstGeom>
            <a:noFill/>
            <a:ln w="9525" cap="flat" cmpd="sng">
              <a:solidFill>
                <a:schemeClr val="accent1"/>
              </a:solidFill>
              <a:prstDash val="solid"/>
              <a:miter lim="800000"/>
              <a:headEnd type="none" w="sm" len="sm"/>
              <a:tailEnd type="none" w="sm" len="sm"/>
            </a:ln>
          </p:spPr>
        </p:cxnSp>
        <p:cxnSp>
          <p:nvCxnSpPr>
            <p:cNvPr id="1731" name="Google Shape;1731;p23"/>
            <p:cNvCxnSpPr>
              <a:stCxn id="1722" idx="5"/>
              <a:endCxn id="1730" idx="0"/>
            </p:cNvCxnSpPr>
            <p:nvPr/>
          </p:nvCxnSpPr>
          <p:spPr>
            <a:xfrm>
              <a:off x="3695078" y="3040394"/>
              <a:ext cx="269700" cy="506100"/>
            </a:xfrm>
            <a:prstGeom prst="straightConnector1">
              <a:avLst/>
            </a:prstGeom>
            <a:noFill/>
            <a:ln w="9525" cap="flat" cmpd="sng">
              <a:solidFill>
                <a:schemeClr val="accent1"/>
              </a:solidFill>
              <a:prstDash val="solid"/>
              <a:miter lim="800000"/>
              <a:headEnd type="none" w="sm" len="sm"/>
              <a:tailEnd type="none" w="sm" len="sm"/>
            </a:ln>
          </p:spPr>
        </p:cxnSp>
        <p:cxnSp>
          <p:nvCxnSpPr>
            <p:cNvPr id="1732" name="Google Shape;1732;p23"/>
            <p:cNvCxnSpPr>
              <a:stCxn id="1722" idx="6"/>
              <a:endCxn id="1733" idx="2"/>
            </p:cNvCxnSpPr>
            <p:nvPr/>
          </p:nvCxnSpPr>
          <p:spPr>
            <a:xfrm>
              <a:off x="3752496" y="2901774"/>
              <a:ext cx="447900" cy="57300"/>
            </a:xfrm>
            <a:prstGeom prst="straightConnector1">
              <a:avLst/>
            </a:prstGeom>
            <a:noFill/>
            <a:ln w="9525" cap="flat" cmpd="sng">
              <a:solidFill>
                <a:schemeClr val="accent1"/>
              </a:solidFill>
              <a:prstDash val="solid"/>
              <a:miter lim="800000"/>
              <a:headEnd type="none" w="sm" len="sm"/>
              <a:tailEnd type="none" w="sm" len="sm"/>
            </a:ln>
          </p:spPr>
        </p:cxnSp>
        <p:cxnSp>
          <p:nvCxnSpPr>
            <p:cNvPr id="1734" name="Google Shape;1734;p23"/>
            <p:cNvCxnSpPr>
              <a:stCxn id="1733" idx="6"/>
              <a:endCxn id="1735" idx="2"/>
            </p:cNvCxnSpPr>
            <p:nvPr/>
          </p:nvCxnSpPr>
          <p:spPr>
            <a:xfrm>
              <a:off x="4245996" y="2959077"/>
              <a:ext cx="504900" cy="9900"/>
            </a:xfrm>
            <a:prstGeom prst="straightConnector1">
              <a:avLst/>
            </a:prstGeom>
            <a:noFill/>
            <a:ln w="9525" cap="flat" cmpd="sng">
              <a:solidFill>
                <a:schemeClr val="accent1"/>
              </a:solidFill>
              <a:prstDash val="solid"/>
              <a:miter lim="800000"/>
              <a:headEnd type="none" w="sm" len="sm"/>
              <a:tailEnd type="none" w="sm" len="sm"/>
            </a:ln>
          </p:spPr>
        </p:cxnSp>
        <p:cxnSp>
          <p:nvCxnSpPr>
            <p:cNvPr id="1736" name="Google Shape;1736;p23"/>
            <p:cNvCxnSpPr>
              <a:stCxn id="1735" idx="5"/>
              <a:endCxn id="1737" idx="0"/>
            </p:cNvCxnSpPr>
            <p:nvPr/>
          </p:nvCxnSpPr>
          <p:spPr>
            <a:xfrm>
              <a:off x="5097188" y="3228643"/>
              <a:ext cx="130200" cy="450000"/>
            </a:xfrm>
            <a:prstGeom prst="straightConnector1">
              <a:avLst/>
            </a:prstGeom>
            <a:noFill/>
            <a:ln w="9525" cap="flat" cmpd="sng">
              <a:solidFill>
                <a:schemeClr val="accent1"/>
              </a:solidFill>
              <a:prstDash val="solid"/>
              <a:miter lim="800000"/>
              <a:headEnd type="none" w="sm" len="sm"/>
              <a:tailEnd type="none" w="sm" len="sm"/>
            </a:ln>
          </p:spPr>
        </p:cxnSp>
        <p:cxnSp>
          <p:nvCxnSpPr>
            <p:cNvPr id="1738" name="Google Shape;1738;p23"/>
            <p:cNvCxnSpPr>
              <a:stCxn id="1737" idx="4"/>
              <a:endCxn id="1739" idx="7"/>
            </p:cNvCxnSpPr>
            <p:nvPr/>
          </p:nvCxnSpPr>
          <p:spPr>
            <a:xfrm flipH="1">
              <a:off x="4932120" y="4448175"/>
              <a:ext cx="295200" cy="540600"/>
            </a:xfrm>
            <a:prstGeom prst="straightConnector1">
              <a:avLst/>
            </a:prstGeom>
            <a:noFill/>
            <a:ln w="9525" cap="flat" cmpd="sng">
              <a:solidFill>
                <a:schemeClr val="accent1"/>
              </a:solidFill>
              <a:prstDash val="solid"/>
              <a:miter lim="800000"/>
              <a:headEnd type="none" w="sm" len="sm"/>
              <a:tailEnd type="none" w="sm" len="sm"/>
            </a:ln>
          </p:spPr>
        </p:cxnSp>
        <p:cxnSp>
          <p:nvCxnSpPr>
            <p:cNvPr id="1740" name="Google Shape;1740;p23"/>
            <p:cNvCxnSpPr>
              <a:stCxn id="1741" idx="3"/>
              <a:endCxn id="1742" idx="6"/>
            </p:cNvCxnSpPr>
            <p:nvPr/>
          </p:nvCxnSpPr>
          <p:spPr>
            <a:xfrm flipH="1">
              <a:off x="4118614" y="4670967"/>
              <a:ext cx="424200" cy="132600"/>
            </a:xfrm>
            <a:prstGeom prst="straightConnector1">
              <a:avLst/>
            </a:prstGeom>
            <a:noFill/>
            <a:ln w="9525" cap="flat" cmpd="sng">
              <a:solidFill>
                <a:schemeClr val="accent1"/>
              </a:solidFill>
              <a:prstDash val="solid"/>
              <a:miter lim="800000"/>
              <a:headEnd type="none" w="sm" len="sm"/>
              <a:tailEnd type="none" w="sm" len="sm"/>
            </a:ln>
          </p:spPr>
        </p:cxnSp>
        <p:cxnSp>
          <p:nvCxnSpPr>
            <p:cNvPr id="1743" name="Google Shape;1743;p23"/>
            <p:cNvCxnSpPr>
              <a:stCxn id="1739" idx="1"/>
              <a:endCxn id="1741" idx="5"/>
            </p:cNvCxnSpPr>
            <p:nvPr/>
          </p:nvCxnSpPr>
          <p:spPr>
            <a:xfrm rot="10800000">
              <a:off x="4575093" y="4670911"/>
              <a:ext cx="109200" cy="318000"/>
            </a:xfrm>
            <a:prstGeom prst="straightConnector1">
              <a:avLst/>
            </a:prstGeom>
            <a:noFill/>
            <a:ln w="9525" cap="flat" cmpd="sng">
              <a:solidFill>
                <a:schemeClr val="accent1"/>
              </a:solidFill>
              <a:prstDash val="solid"/>
              <a:miter lim="800000"/>
              <a:headEnd type="none" w="sm" len="sm"/>
              <a:tailEnd type="none" w="sm" len="sm"/>
            </a:ln>
          </p:spPr>
        </p:cxnSp>
        <p:cxnSp>
          <p:nvCxnSpPr>
            <p:cNvPr id="1744" name="Google Shape;1744;p23"/>
            <p:cNvCxnSpPr>
              <a:stCxn id="1745" idx="6"/>
              <a:endCxn id="1742" idx="2"/>
            </p:cNvCxnSpPr>
            <p:nvPr/>
          </p:nvCxnSpPr>
          <p:spPr>
            <a:xfrm rot="10800000" flipH="1">
              <a:off x="3137286" y="4803734"/>
              <a:ext cx="524100" cy="192900"/>
            </a:xfrm>
            <a:prstGeom prst="straightConnector1">
              <a:avLst/>
            </a:prstGeom>
            <a:noFill/>
            <a:ln w="9525" cap="flat" cmpd="sng">
              <a:solidFill>
                <a:schemeClr val="accent1"/>
              </a:solidFill>
              <a:prstDash val="solid"/>
              <a:miter lim="800000"/>
              <a:headEnd type="none" w="sm" len="sm"/>
              <a:tailEnd type="none" w="sm" len="sm"/>
            </a:ln>
          </p:spPr>
        </p:cxnSp>
        <p:cxnSp>
          <p:nvCxnSpPr>
            <p:cNvPr id="1746" name="Google Shape;1746;p23"/>
            <p:cNvCxnSpPr>
              <a:stCxn id="1745" idx="2"/>
              <a:endCxn id="1747" idx="5"/>
            </p:cNvCxnSpPr>
            <p:nvPr/>
          </p:nvCxnSpPr>
          <p:spPr>
            <a:xfrm rot="10800000">
              <a:off x="2820366" y="4767434"/>
              <a:ext cx="271200" cy="229200"/>
            </a:xfrm>
            <a:prstGeom prst="straightConnector1">
              <a:avLst/>
            </a:prstGeom>
            <a:noFill/>
            <a:ln w="9525" cap="flat" cmpd="sng">
              <a:solidFill>
                <a:schemeClr val="accent1"/>
              </a:solidFill>
              <a:prstDash val="solid"/>
              <a:miter lim="800000"/>
              <a:headEnd type="none" w="sm" len="sm"/>
              <a:tailEnd type="none" w="sm" len="sm"/>
            </a:ln>
          </p:spPr>
        </p:cxnSp>
        <p:cxnSp>
          <p:nvCxnSpPr>
            <p:cNvPr id="1748" name="Google Shape;1748;p23"/>
            <p:cNvCxnSpPr>
              <a:stCxn id="1749" idx="4"/>
              <a:endCxn id="1747" idx="0"/>
            </p:cNvCxnSpPr>
            <p:nvPr/>
          </p:nvCxnSpPr>
          <p:spPr>
            <a:xfrm>
              <a:off x="2585631" y="3783977"/>
              <a:ext cx="118500" cy="703200"/>
            </a:xfrm>
            <a:prstGeom prst="straightConnector1">
              <a:avLst/>
            </a:prstGeom>
            <a:noFill/>
            <a:ln w="9525" cap="flat" cmpd="sng">
              <a:solidFill>
                <a:schemeClr val="accent1"/>
              </a:solidFill>
              <a:prstDash val="solid"/>
              <a:miter lim="800000"/>
              <a:headEnd type="none" w="sm" len="sm"/>
              <a:tailEnd type="none" w="sm" len="sm"/>
            </a:ln>
          </p:spPr>
        </p:cxnSp>
        <p:cxnSp>
          <p:nvCxnSpPr>
            <p:cNvPr id="1750" name="Google Shape;1750;p23"/>
            <p:cNvCxnSpPr>
              <a:stCxn id="1751" idx="7"/>
              <a:endCxn id="1752" idx="3"/>
            </p:cNvCxnSpPr>
            <p:nvPr/>
          </p:nvCxnSpPr>
          <p:spPr>
            <a:xfrm rot="10800000" flipH="1">
              <a:off x="1800693" y="4012938"/>
              <a:ext cx="1169400" cy="678000"/>
            </a:xfrm>
            <a:prstGeom prst="straightConnector1">
              <a:avLst/>
            </a:prstGeom>
            <a:noFill/>
            <a:ln w="9525" cap="flat" cmpd="sng">
              <a:solidFill>
                <a:schemeClr val="accent1"/>
              </a:solidFill>
              <a:prstDash val="solid"/>
              <a:miter lim="800000"/>
              <a:headEnd type="none" w="sm" len="sm"/>
              <a:tailEnd type="none" w="sm" len="sm"/>
            </a:ln>
          </p:spPr>
        </p:cxnSp>
        <p:cxnSp>
          <p:nvCxnSpPr>
            <p:cNvPr id="1753" name="Google Shape;1753;p23"/>
            <p:cNvCxnSpPr>
              <a:endCxn id="1724" idx="3"/>
            </p:cNvCxnSpPr>
            <p:nvPr/>
          </p:nvCxnSpPr>
          <p:spPr>
            <a:xfrm rot="10800000" flipH="1">
              <a:off x="1566456" y="4180041"/>
              <a:ext cx="68700" cy="306900"/>
            </a:xfrm>
            <a:prstGeom prst="straightConnector1">
              <a:avLst/>
            </a:prstGeom>
            <a:noFill/>
            <a:ln w="9525" cap="flat" cmpd="sng">
              <a:solidFill>
                <a:schemeClr val="accent1"/>
              </a:solidFill>
              <a:prstDash val="solid"/>
              <a:miter lim="800000"/>
              <a:headEnd type="none" w="sm" len="sm"/>
              <a:tailEnd type="none" w="sm" len="sm"/>
            </a:ln>
          </p:spPr>
        </p:cxnSp>
        <p:cxnSp>
          <p:nvCxnSpPr>
            <p:cNvPr id="1754" name="Google Shape;1754;p23"/>
            <p:cNvCxnSpPr>
              <a:stCxn id="1719" idx="2"/>
              <a:endCxn id="1755" idx="0"/>
            </p:cNvCxnSpPr>
            <p:nvPr/>
          </p:nvCxnSpPr>
          <p:spPr>
            <a:xfrm flipH="1">
              <a:off x="1007290" y="3322163"/>
              <a:ext cx="48900" cy="483300"/>
            </a:xfrm>
            <a:prstGeom prst="straightConnector1">
              <a:avLst/>
            </a:prstGeom>
            <a:noFill/>
            <a:ln w="9525" cap="flat" cmpd="sng">
              <a:solidFill>
                <a:schemeClr val="accent1"/>
              </a:solidFill>
              <a:prstDash val="solid"/>
              <a:miter lim="800000"/>
              <a:headEnd type="none" w="sm" len="sm"/>
              <a:tailEnd type="none" w="sm" len="sm"/>
            </a:ln>
          </p:spPr>
        </p:cxnSp>
        <p:cxnSp>
          <p:nvCxnSpPr>
            <p:cNvPr id="1756" name="Google Shape;1756;p23"/>
            <p:cNvCxnSpPr>
              <a:stCxn id="1755" idx="5"/>
              <a:endCxn id="1724" idx="2"/>
            </p:cNvCxnSpPr>
            <p:nvPr/>
          </p:nvCxnSpPr>
          <p:spPr>
            <a:xfrm>
              <a:off x="1023483" y="3844489"/>
              <a:ext cx="574200" cy="150000"/>
            </a:xfrm>
            <a:prstGeom prst="straightConnector1">
              <a:avLst/>
            </a:prstGeom>
            <a:noFill/>
            <a:ln w="9525" cap="flat" cmpd="sng">
              <a:solidFill>
                <a:schemeClr val="accent1"/>
              </a:solidFill>
              <a:prstDash val="solid"/>
              <a:miter lim="800000"/>
              <a:headEnd type="none" w="sm" len="sm"/>
              <a:tailEnd type="none" w="sm" len="sm"/>
            </a:ln>
          </p:spPr>
        </p:cxnSp>
        <p:cxnSp>
          <p:nvCxnSpPr>
            <p:cNvPr id="1757" name="Google Shape;1757;p23"/>
            <p:cNvCxnSpPr>
              <a:stCxn id="1755" idx="7"/>
              <a:endCxn id="1729" idx="2"/>
            </p:cNvCxnSpPr>
            <p:nvPr/>
          </p:nvCxnSpPr>
          <p:spPr>
            <a:xfrm rot="10800000" flipH="1">
              <a:off x="1023483" y="3226860"/>
              <a:ext cx="1912200" cy="585300"/>
            </a:xfrm>
            <a:prstGeom prst="straightConnector1">
              <a:avLst/>
            </a:prstGeom>
            <a:noFill/>
            <a:ln w="9525" cap="flat" cmpd="sng">
              <a:solidFill>
                <a:schemeClr val="accent1"/>
              </a:solidFill>
              <a:prstDash val="solid"/>
              <a:miter lim="800000"/>
              <a:headEnd type="none" w="sm" len="sm"/>
              <a:tailEnd type="none" w="sm" len="sm"/>
            </a:ln>
          </p:spPr>
        </p:cxnSp>
        <p:cxnSp>
          <p:nvCxnSpPr>
            <p:cNvPr id="1758" name="Google Shape;1758;p23"/>
            <p:cNvCxnSpPr>
              <a:stCxn id="1729" idx="1"/>
              <a:endCxn id="1720" idx="5"/>
            </p:cNvCxnSpPr>
            <p:nvPr/>
          </p:nvCxnSpPr>
          <p:spPr>
            <a:xfrm rot="10800000">
              <a:off x="2510880" y="2979001"/>
              <a:ext cx="431400" cy="231600"/>
            </a:xfrm>
            <a:prstGeom prst="straightConnector1">
              <a:avLst/>
            </a:prstGeom>
            <a:noFill/>
            <a:ln w="9525" cap="flat" cmpd="sng">
              <a:solidFill>
                <a:schemeClr val="accent1"/>
              </a:solidFill>
              <a:prstDash val="solid"/>
              <a:miter lim="800000"/>
              <a:headEnd type="none" w="sm" len="sm"/>
              <a:tailEnd type="none" w="sm" len="sm"/>
            </a:ln>
          </p:spPr>
        </p:cxnSp>
        <p:cxnSp>
          <p:nvCxnSpPr>
            <p:cNvPr id="1759" name="Google Shape;1759;p23"/>
            <p:cNvCxnSpPr>
              <a:stCxn id="1751" idx="5"/>
              <a:endCxn id="1726" idx="2"/>
            </p:cNvCxnSpPr>
            <p:nvPr/>
          </p:nvCxnSpPr>
          <p:spPr>
            <a:xfrm>
              <a:off x="1625317" y="5206108"/>
              <a:ext cx="462000" cy="96300"/>
            </a:xfrm>
            <a:prstGeom prst="straightConnector1">
              <a:avLst/>
            </a:prstGeom>
            <a:noFill/>
            <a:ln w="9525" cap="flat" cmpd="sng">
              <a:solidFill>
                <a:schemeClr val="accent1"/>
              </a:solidFill>
              <a:prstDash val="solid"/>
              <a:miter lim="800000"/>
              <a:headEnd type="none" w="sm" len="sm"/>
              <a:tailEnd type="none" w="sm" len="sm"/>
            </a:ln>
          </p:spPr>
        </p:cxnSp>
        <p:cxnSp>
          <p:nvCxnSpPr>
            <p:cNvPr id="1760" name="Google Shape;1760;p23"/>
            <p:cNvCxnSpPr>
              <a:stCxn id="1726" idx="6"/>
              <a:endCxn id="1745" idx="3"/>
            </p:cNvCxnSpPr>
            <p:nvPr/>
          </p:nvCxnSpPr>
          <p:spPr>
            <a:xfrm rot="10800000" flipH="1">
              <a:off x="2437968" y="5012837"/>
              <a:ext cx="660300" cy="289500"/>
            </a:xfrm>
            <a:prstGeom prst="straightConnector1">
              <a:avLst/>
            </a:prstGeom>
            <a:noFill/>
            <a:ln w="9525" cap="flat" cmpd="sng">
              <a:solidFill>
                <a:schemeClr val="accent1"/>
              </a:solidFill>
              <a:prstDash val="solid"/>
              <a:miter lim="800000"/>
              <a:headEnd type="none" w="sm" len="sm"/>
              <a:tailEnd type="none" w="sm" len="sm"/>
            </a:ln>
          </p:spPr>
        </p:cxnSp>
        <p:cxnSp>
          <p:nvCxnSpPr>
            <p:cNvPr id="1761" name="Google Shape;1761;p23"/>
            <p:cNvCxnSpPr>
              <a:stCxn id="1745" idx="5"/>
              <a:endCxn id="1762" idx="1"/>
            </p:cNvCxnSpPr>
            <p:nvPr/>
          </p:nvCxnSpPr>
          <p:spPr>
            <a:xfrm>
              <a:off x="3130590" y="5012798"/>
              <a:ext cx="432600" cy="425700"/>
            </a:xfrm>
            <a:prstGeom prst="straightConnector1">
              <a:avLst/>
            </a:prstGeom>
            <a:noFill/>
            <a:ln w="9525" cap="flat" cmpd="sng">
              <a:solidFill>
                <a:schemeClr val="accent1"/>
              </a:solidFill>
              <a:prstDash val="solid"/>
              <a:miter lim="800000"/>
              <a:headEnd type="none" w="sm" len="sm"/>
              <a:tailEnd type="none" w="sm" len="sm"/>
            </a:ln>
          </p:spPr>
        </p:cxnSp>
        <p:cxnSp>
          <p:nvCxnSpPr>
            <p:cNvPr id="1763" name="Google Shape;1763;p23"/>
            <p:cNvCxnSpPr>
              <a:stCxn id="1726" idx="6"/>
              <a:endCxn id="1762" idx="2"/>
            </p:cNvCxnSpPr>
            <p:nvPr/>
          </p:nvCxnSpPr>
          <p:spPr>
            <a:xfrm>
              <a:off x="2437968" y="5302337"/>
              <a:ext cx="1118400" cy="152400"/>
            </a:xfrm>
            <a:prstGeom prst="straightConnector1">
              <a:avLst/>
            </a:prstGeom>
            <a:noFill/>
            <a:ln w="9525" cap="flat" cmpd="sng">
              <a:solidFill>
                <a:schemeClr val="accent1"/>
              </a:solidFill>
              <a:prstDash val="solid"/>
              <a:miter lim="800000"/>
              <a:headEnd type="none" w="sm" len="sm"/>
              <a:tailEnd type="none" w="sm" len="sm"/>
            </a:ln>
          </p:spPr>
        </p:cxnSp>
        <p:cxnSp>
          <p:nvCxnSpPr>
            <p:cNvPr id="1764" name="Google Shape;1764;p23"/>
            <p:cNvCxnSpPr>
              <a:stCxn id="1762" idx="6"/>
              <a:endCxn id="1739" idx="3"/>
            </p:cNvCxnSpPr>
            <p:nvPr/>
          </p:nvCxnSpPr>
          <p:spPr>
            <a:xfrm rot="10800000" flipH="1">
              <a:off x="3602178" y="5236637"/>
              <a:ext cx="1082100" cy="218100"/>
            </a:xfrm>
            <a:prstGeom prst="straightConnector1">
              <a:avLst/>
            </a:prstGeom>
            <a:noFill/>
            <a:ln w="9525" cap="flat" cmpd="sng">
              <a:solidFill>
                <a:schemeClr val="accent1"/>
              </a:solidFill>
              <a:prstDash val="solid"/>
              <a:miter lim="800000"/>
              <a:headEnd type="none" w="sm" len="sm"/>
              <a:tailEnd type="none" w="sm" len="sm"/>
            </a:ln>
          </p:spPr>
        </p:cxnSp>
        <p:cxnSp>
          <p:nvCxnSpPr>
            <p:cNvPr id="1765" name="Google Shape;1765;p23"/>
            <p:cNvCxnSpPr>
              <a:stCxn id="1766" idx="3"/>
              <a:endCxn id="1745" idx="7"/>
            </p:cNvCxnSpPr>
            <p:nvPr/>
          </p:nvCxnSpPr>
          <p:spPr>
            <a:xfrm flipH="1">
              <a:off x="3130506" y="4075251"/>
              <a:ext cx="394200" cy="905100"/>
            </a:xfrm>
            <a:prstGeom prst="straightConnector1">
              <a:avLst/>
            </a:prstGeom>
            <a:noFill/>
            <a:ln w="9525" cap="flat" cmpd="sng">
              <a:solidFill>
                <a:schemeClr val="accent1"/>
              </a:solidFill>
              <a:prstDash val="solid"/>
              <a:miter lim="800000"/>
              <a:headEnd type="none" w="sm" len="sm"/>
              <a:tailEnd type="none" w="sm" len="sm"/>
            </a:ln>
          </p:spPr>
        </p:cxnSp>
        <p:cxnSp>
          <p:nvCxnSpPr>
            <p:cNvPr id="1767" name="Google Shape;1767;p23"/>
            <p:cNvCxnSpPr>
              <a:stCxn id="1766" idx="7"/>
              <a:endCxn id="1730" idx="3"/>
            </p:cNvCxnSpPr>
            <p:nvPr/>
          </p:nvCxnSpPr>
          <p:spPr>
            <a:xfrm rot="10800000" flipH="1">
              <a:off x="3557035" y="3808022"/>
              <a:ext cx="299400" cy="234900"/>
            </a:xfrm>
            <a:prstGeom prst="straightConnector1">
              <a:avLst/>
            </a:prstGeom>
            <a:noFill/>
            <a:ln w="9525" cap="flat" cmpd="sng">
              <a:solidFill>
                <a:schemeClr val="accent1"/>
              </a:solidFill>
              <a:prstDash val="solid"/>
              <a:miter lim="800000"/>
              <a:headEnd type="none" w="sm" len="sm"/>
              <a:tailEnd type="none" w="sm" len="sm"/>
            </a:ln>
          </p:spPr>
        </p:cxnSp>
        <p:cxnSp>
          <p:nvCxnSpPr>
            <p:cNvPr id="1768" name="Google Shape;1768;p23"/>
            <p:cNvCxnSpPr>
              <a:stCxn id="1735" idx="3"/>
              <a:endCxn id="1730" idx="6"/>
            </p:cNvCxnSpPr>
            <p:nvPr/>
          </p:nvCxnSpPr>
          <p:spPr>
            <a:xfrm flipH="1">
              <a:off x="4117967" y="3146468"/>
              <a:ext cx="658200" cy="553200"/>
            </a:xfrm>
            <a:prstGeom prst="straightConnector1">
              <a:avLst/>
            </a:prstGeom>
            <a:noFill/>
            <a:ln w="9525" cap="flat" cmpd="sng">
              <a:solidFill>
                <a:schemeClr val="accent1"/>
              </a:solidFill>
              <a:prstDash val="solid"/>
              <a:miter lim="800000"/>
              <a:headEnd type="none" w="sm" len="sm"/>
              <a:tailEnd type="none" w="sm" len="sm"/>
            </a:ln>
          </p:spPr>
        </p:cxnSp>
        <p:cxnSp>
          <p:nvCxnSpPr>
            <p:cNvPr id="1769" name="Google Shape;1769;p23"/>
            <p:cNvCxnSpPr>
              <a:endCxn id="1733" idx="4"/>
            </p:cNvCxnSpPr>
            <p:nvPr/>
          </p:nvCxnSpPr>
          <p:spPr>
            <a:xfrm rot="10800000" flipH="1">
              <a:off x="4074636" y="2981937"/>
              <a:ext cx="148500" cy="603600"/>
            </a:xfrm>
            <a:prstGeom prst="straightConnector1">
              <a:avLst/>
            </a:prstGeom>
            <a:noFill/>
            <a:ln w="9525" cap="flat" cmpd="sng">
              <a:solidFill>
                <a:schemeClr val="accent1"/>
              </a:solidFill>
              <a:prstDash val="solid"/>
              <a:miter lim="800000"/>
              <a:headEnd type="none" w="sm" len="sm"/>
              <a:tailEnd type="none" w="sm" len="sm"/>
            </a:ln>
          </p:spPr>
        </p:cxnSp>
        <p:cxnSp>
          <p:nvCxnSpPr>
            <p:cNvPr id="1770" name="Google Shape;1770;p23"/>
            <p:cNvCxnSpPr>
              <a:stCxn id="1730" idx="4"/>
              <a:endCxn id="1742" idx="0"/>
            </p:cNvCxnSpPr>
            <p:nvPr/>
          </p:nvCxnSpPr>
          <p:spPr>
            <a:xfrm flipH="1">
              <a:off x="3890043" y="3852913"/>
              <a:ext cx="74700" cy="722100"/>
            </a:xfrm>
            <a:prstGeom prst="straightConnector1">
              <a:avLst/>
            </a:prstGeom>
            <a:noFill/>
            <a:ln w="9525" cap="flat" cmpd="sng">
              <a:solidFill>
                <a:schemeClr val="accent1"/>
              </a:solidFill>
              <a:prstDash val="solid"/>
              <a:miter lim="800000"/>
              <a:headEnd type="none" w="sm" len="sm"/>
              <a:tailEnd type="none" w="sm" len="sm"/>
            </a:ln>
          </p:spPr>
        </p:cxnSp>
        <p:cxnSp>
          <p:nvCxnSpPr>
            <p:cNvPr id="1771" name="Google Shape;1771;p23"/>
            <p:cNvCxnSpPr>
              <a:stCxn id="1730" idx="5"/>
              <a:endCxn id="1737" idx="2"/>
            </p:cNvCxnSpPr>
            <p:nvPr/>
          </p:nvCxnSpPr>
          <p:spPr>
            <a:xfrm>
              <a:off x="4073117" y="3808023"/>
              <a:ext cx="769500" cy="255300"/>
            </a:xfrm>
            <a:prstGeom prst="straightConnector1">
              <a:avLst/>
            </a:prstGeom>
            <a:noFill/>
            <a:ln w="9525" cap="flat" cmpd="sng">
              <a:solidFill>
                <a:schemeClr val="accent1"/>
              </a:solidFill>
              <a:prstDash val="solid"/>
              <a:miter lim="800000"/>
              <a:headEnd type="none" w="sm" len="sm"/>
              <a:tailEnd type="none" w="sm" len="sm"/>
            </a:ln>
          </p:spPr>
        </p:cxnSp>
        <p:cxnSp>
          <p:nvCxnSpPr>
            <p:cNvPr id="1772" name="Google Shape;1772;p23"/>
            <p:cNvCxnSpPr>
              <a:stCxn id="1735" idx="4"/>
              <a:endCxn id="1742" idx="7"/>
            </p:cNvCxnSpPr>
            <p:nvPr/>
          </p:nvCxnSpPr>
          <p:spPr>
            <a:xfrm flipH="1">
              <a:off x="4051759" y="3254041"/>
              <a:ext cx="867900" cy="1388100"/>
            </a:xfrm>
            <a:prstGeom prst="straightConnector1">
              <a:avLst/>
            </a:prstGeom>
            <a:noFill/>
            <a:ln w="9525" cap="flat" cmpd="sng">
              <a:solidFill>
                <a:schemeClr val="accent1"/>
              </a:solidFill>
              <a:prstDash val="solid"/>
              <a:miter lim="800000"/>
              <a:headEnd type="none" w="sm" len="sm"/>
              <a:tailEnd type="none" w="sm" len="sm"/>
            </a:ln>
          </p:spPr>
        </p:cxnSp>
        <p:cxnSp>
          <p:nvCxnSpPr>
            <p:cNvPr id="1773" name="Google Shape;1773;p23"/>
            <p:cNvCxnSpPr>
              <a:stCxn id="1749" idx="7"/>
              <a:endCxn id="1729" idx="4"/>
            </p:cNvCxnSpPr>
            <p:nvPr/>
          </p:nvCxnSpPr>
          <p:spPr>
            <a:xfrm rot="10800000" flipH="1">
              <a:off x="2619274" y="3249587"/>
              <a:ext cx="339300" cy="253200"/>
            </a:xfrm>
            <a:prstGeom prst="straightConnector1">
              <a:avLst/>
            </a:prstGeom>
            <a:noFill/>
            <a:ln w="9525" cap="flat" cmpd="sng">
              <a:solidFill>
                <a:schemeClr val="accent1"/>
              </a:solidFill>
              <a:prstDash val="solid"/>
              <a:miter lim="800000"/>
              <a:headEnd type="none" w="sm" len="sm"/>
              <a:tailEnd type="none" w="sm" len="sm"/>
            </a:ln>
          </p:spPr>
        </p:cxnSp>
        <p:cxnSp>
          <p:nvCxnSpPr>
            <p:cNvPr id="1774" name="Google Shape;1774;p23"/>
            <p:cNvCxnSpPr>
              <a:stCxn id="1749" idx="0"/>
              <a:endCxn id="1720" idx="4"/>
            </p:cNvCxnSpPr>
            <p:nvPr/>
          </p:nvCxnSpPr>
          <p:spPr>
            <a:xfrm rot="10800000">
              <a:off x="2394802" y="3027152"/>
              <a:ext cx="108000" cy="461700"/>
            </a:xfrm>
            <a:prstGeom prst="straightConnector1">
              <a:avLst/>
            </a:prstGeom>
            <a:noFill/>
            <a:ln w="9525" cap="flat" cmpd="sng">
              <a:solidFill>
                <a:schemeClr val="accent1"/>
              </a:solidFill>
              <a:prstDash val="solid"/>
              <a:miter lim="800000"/>
              <a:headEnd type="none" w="sm" len="sm"/>
              <a:tailEnd type="none" w="sm" len="sm"/>
            </a:ln>
          </p:spPr>
        </p:cxnSp>
        <p:cxnSp>
          <p:nvCxnSpPr>
            <p:cNvPr id="1775" name="Google Shape;1775;p23"/>
            <p:cNvCxnSpPr>
              <a:stCxn id="1755" idx="4"/>
              <a:endCxn id="1751" idx="1"/>
            </p:cNvCxnSpPr>
            <p:nvPr/>
          </p:nvCxnSpPr>
          <p:spPr>
            <a:xfrm>
              <a:off x="1007319" y="3851185"/>
              <a:ext cx="278100" cy="664500"/>
            </a:xfrm>
            <a:prstGeom prst="straightConnector1">
              <a:avLst/>
            </a:prstGeom>
            <a:noFill/>
            <a:ln w="9525" cap="flat" cmpd="sng">
              <a:solidFill>
                <a:schemeClr val="accent1"/>
              </a:solidFill>
              <a:prstDash val="solid"/>
              <a:miter lim="800000"/>
              <a:headEnd type="none" w="sm" len="sm"/>
              <a:tailEnd type="none" w="sm" len="sm"/>
            </a:ln>
          </p:spPr>
        </p:cxnSp>
        <p:grpSp>
          <p:nvGrpSpPr>
            <p:cNvPr id="1776" name="Google Shape;1776;p23"/>
            <p:cNvGrpSpPr/>
            <p:nvPr/>
          </p:nvGrpSpPr>
          <p:grpSpPr>
            <a:xfrm>
              <a:off x="895602" y="2651287"/>
              <a:ext cx="1020577" cy="1020577"/>
              <a:chOff x="895602" y="2651287"/>
              <a:chExt cx="1020577" cy="1020577"/>
            </a:xfrm>
          </p:grpSpPr>
          <p:sp>
            <p:nvSpPr>
              <p:cNvPr id="1719" name="Google Shape;1719;p23"/>
              <p:cNvSpPr/>
              <p:nvPr/>
            </p:nvSpPr>
            <p:spPr>
              <a:xfrm rot="-1479926">
                <a:off x="1021080" y="2776765"/>
                <a:ext cx="769620" cy="769620"/>
              </a:xfrm>
              <a:prstGeom prst="ellipse">
                <a:avLst/>
              </a:prstGeom>
              <a:solidFill>
                <a:schemeClr val="lt1"/>
              </a:solidFill>
              <a:ln>
                <a:noFill/>
              </a:ln>
              <a:effectLst>
                <a:outerShdw blurRad="63500" dist="63500" dir="5400000" algn="t" rotWithShape="0">
                  <a:schemeClr val="dk2">
                    <a:alpha val="20000"/>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77" name="Google Shape;1777;p23"/>
              <p:cNvPicPr preferRelativeResize="0"/>
              <p:nvPr/>
            </p:nvPicPr>
            <p:blipFill rotWithShape="1">
              <a:blip r:embed="rId3">
                <a:alphaModFix/>
              </a:blip>
              <a:srcRect/>
              <a:stretch/>
            </p:blipFill>
            <p:spPr>
              <a:xfrm>
                <a:off x="1211580" y="2967265"/>
                <a:ext cx="388620" cy="388620"/>
              </a:xfrm>
              <a:prstGeom prst="rect">
                <a:avLst/>
              </a:prstGeom>
              <a:noFill/>
              <a:ln>
                <a:noFill/>
              </a:ln>
            </p:spPr>
          </p:pic>
        </p:grpSp>
        <p:grpSp>
          <p:nvGrpSpPr>
            <p:cNvPr id="1778" name="Google Shape;1778;p23"/>
            <p:cNvGrpSpPr/>
            <p:nvPr/>
          </p:nvGrpSpPr>
          <p:grpSpPr>
            <a:xfrm>
              <a:off x="967130" y="4372545"/>
              <a:ext cx="976581" cy="976581"/>
              <a:chOff x="967130" y="4372545"/>
              <a:chExt cx="976581" cy="976581"/>
            </a:xfrm>
          </p:grpSpPr>
          <p:sp>
            <p:nvSpPr>
              <p:cNvPr id="1751" name="Google Shape;1751;p23"/>
              <p:cNvSpPr/>
              <p:nvPr/>
            </p:nvSpPr>
            <p:spPr>
              <a:xfrm rot="1127988">
                <a:off x="1070610" y="4476025"/>
                <a:ext cx="769620" cy="769620"/>
              </a:xfrm>
              <a:prstGeom prst="ellipse">
                <a:avLst/>
              </a:prstGeom>
              <a:solidFill>
                <a:schemeClr val="lt1"/>
              </a:solidFill>
              <a:ln>
                <a:noFill/>
              </a:ln>
              <a:effectLst>
                <a:outerShdw blurRad="63500" dist="63500" dir="5400000" algn="t" rotWithShape="0">
                  <a:schemeClr val="dk2">
                    <a:alpha val="20000"/>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79" name="Google Shape;1779;p23"/>
              <p:cNvPicPr preferRelativeResize="0"/>
              <p:nvPr/>
            </p:nvPicPr>
            <p:blipFill rotWithShape="1">
              <a:blip r:embed="rId3">
                <a:alphaModFix/>
              </a:blip>
              <a:srcRect/>
              <a:stretch/>
            </p:blipFill>
            <p:spPr>
              <a:xfrm>
                <a:off x="1261110" y="4666525"/>
                <a:ext cx="388620" cy="388620"/>
              </a:xfrm>
              <a:prstGeom prst="rect">
                <a:avLst/>
              </a:prstGeom>
              <a:noFill/>
              <a:ln>
                <a:noFill/>
              </a:ln>
            </p:spPr>
          </p:pic>
        </p:grpSp>
        <p:grpSp>
          <p:nvGrpSpPr>
            <p:cNvPr id="1780" name="Google Shape;1780;p23"/>
            <p:cNvGrpSpPr/>
            <p:nvPr/>
          </p:nvGrpSpPr>
          <p:grpSpPr>
            <a:xfrm>
              <a:off x="4575118" y="3678555"/>
              <a:ext cx="1037012" cy="960212"/>
              <a:chOff x="4575118" y="3678555"/>
              <a:chExt cx="1037012" cy="960212"/>
            </a:xfrm>
          </p:grpSpPr>
          <p:sp>
            <p:nvSpPr>
              <p:cNvPr id="1737" name="Google Shape;1737;p23"/>
              <p:cNvSpPr/>
              <p:nvPr/>
            </p:nvSpPr>
            <p:spPr>
              <a:xfrm>
                <a:off x="4842510" y="3678555"/>
                <a:ext cx="769620" cy="769620"/>
              </a:xfrm>
              <a:prstGeom prst="ellipse">
                <a:avLst/>
              </a:prstGeom>
              <a:solidFill>
                <a:schemeClr val="lt1"/>
              </a:solidFill>
              <a:ln>
                <a:noFill/>
              </a:ln>
              <a:effectLst>
                <a:outerShdw blurRad="63500" dist="63500" dir="5400000" algn="t" rotWithShape="0">
                  <a:schemeClr val="dk2">
                    <a:alpha val="20000"/>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cxnSp>
            <p:nvCxnSpPr>
              <p:cNvPr id="1781" name="Google Shape;1781;p23"/>
              <p:cNvCxnSpPr>
                <a:stCxn id="1737" idx="3"/>
                <a:endCxn id="1741" idx="7"/>
              </p:cNvCxnSpPr>
              <p:nvPr/>
            </p:nvCxnSpPr>
            <p:spPr>
              <a:xfrm flipH="1">
                <a:off x="4575118" y="4335467"/>
                <a:ext cx="380100" cy="303300"/>
              </a:xfrm>
              <a:prstGeom prst="straightConnector1">
                <a:avLst/>
              </a:prstGeom>
              <a:noFill/>
              <a:ln w="9525" cap="flat" cmpd="sng">
                <a:solidFill>
                  <a:schemeClr val="accent1"/>
                </a:solidFill>
                <a:prstDash val="solid"/>
                <a:miter lim="800000"/>
                <a:headEnd type="none" w="sm" len="sm"/>
                <a:tailEnd type="none" w="sm" len="sm"/>
              </a:ln>
            </p:spPr>
          </p:cxnSp>
          <p:pic>
            <p:nvPicPr>
              <p:cNvPr id="1782" name="Google Shape;1782;p23"/>
              <p:cNvPicPr preferRelativeResize="0"/>
              <p:nvPr/>
            </p:nvPicPr>
            <p:blipFill rotWithShape="1">
              <a:blip r:embed="rId3">
                <a:alphaModFix/>
              </a:blip>
              <a:srcRect/>
              <a:stretch/>
            </p:blipFill>
            <p:spPr>
              <a:xfrm>
                <a:off x="5033010" y="3869055"/>
                <a:ext cx="388620" cy="388620"/>
              </a:xfrm>
              <a:prstGeom prst="rect">
                <a:avLst/>
              </a:prstGeom>
              <a:noFill/>
              <a:ln>
                <a:noFill/>
              </a:ln>
            </p:spPr>
          </p:pic>
        </p:grpSp>
        <p:grpSp>
          <p:nvGrpSpPr>
            <p:cNvPr id="1783" name="Google Shape;1783;p23"/>
            <p:cNvGrpSpPr/>
            <p:nvPr/>
          </p:nvGrpSpPr>
          <p:grpSpPr>
            <a:xfrm>
              <a:off x="4692663" y="2741943"/>
              <a:ext cx="570204" cy="570204"/>
              <a:chOff x="4692663" y="2741943"/>
              <a:chExt cx="570204" cy="570204"/>
            </a:xfrm>
          </p:grpSpPr>
          <p:sp>
            <p:nvSpPr>
              <p:cNvPr id="1735" name="Google Shape;1735;p23"/>
              <p:cNvSpPr/>
              <p:nvPr/>
            </p:nvSpPr>
            <p:spPr>
              <a:xfrm rot="861493">
                <a:off x="4743450" y="2792730"/>
                <a:ext cx="468630" cy="468630"/>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84" name="Google Shape;1784;p23"/>
              <p:cNvPicPr preferRelativeResize="0"/>
              <p:nvPr/>
            </p:nvPicPr>
            <p:blipFill rotWithShape="1">
              <a:blip r:embed="rId4">
                <a:alphaModFix/>
              </a:blip>
              <a:srcRect/>
              <a:stretch/>
            </p:blipFill>
            <p:spPr>
              <a:xfrm>
                <a:off x="4871085" y="2920365"/>
                <a:ext cx="213360" cy="213360"/>
              </a:xfrm>
              <a:prstGeom prst="rect">
                <a:avLst/>
              </a:prstGeom>
              <a:noFill/>
              <a:ln>
                <a:noFill/>
              </a:ln>
            </p:spPr>
          </p:pic>
        </p:grpSp>
        <p:grpSp>
          <p:nvGrpSpPr>
            <p:cNvPr id="1785" name="Google Shape;1785;p23"/>
            <p:cNvGrpSpPr/>
            <p:nvPr/>
          </p:nvGrpSpPr>
          <p:grpSpPr>
            <a:xfrm>
              <a:off x="3360420" y="2705736"/>
              <a:ext cx="392076" cy="392076"/>
              <a:chOff x="3360420" y="2705736"/>
              <a:chExt cx="392076" cy="392076"/>
            </a:xfrm>
          </p:grpSpPr>
          <p:sp>
            <p:nvSpPr>
              <p:cNvPr id="1722" name="Google Shape;1722;p23"/>
              <p:cNvSpPr/>
              <p:nvPr/>
            </p:nvSpPr>
            <p:spPr>
              <a:xfrm>
                <a:off x="3360420" y="2705736"/>
                <a:ext cx="392076" cy="392076"/>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86" name="Google Shape;1786;p23"/>
              <p:cNvPicPr preferRelativeResize="0"/>
              <p:nvPr/>
            </p:nvPicPr>
            <p:blipFill rotWithShape="1">
              <a:blip r:embed="rId5">
                <a:alphaModFix/>
              </a:blip>
              <a:srcRect/>
              <a:stretch/>
            </p:blipFill>
            <p:spPr>
              <a:xfrm>
                <a:off x="3448458" y="2793774"/>
                <a:ext cx="216000" cy="216000"/>
              </a:xfrm>
              <a:prstGeom prst="rect">
                <a:avLst/>
              </a:prstGeom>
              <a:noFill/>
              <a:ln>
                <a:noFill/>
              </a:ln>
            </p:spPr>
          </p:pic>
        </p:grpSp>
        <p:grpSp>
          <p:nvGrpSpPr>
            <p:cNvPr id="1787" name="Google Shape;1787;p23"/>
            <p:cNvGrpSpPr/>
            <p:nvPr/>
          </p:nvGrpSpPr>
          <p:grpSpPr>
            <a:xfrm>
              <a:off x="4632960" y="4937579"/>
              <a:ext cx="350520" cy="350520"/>
              <a:chOff x="4632960" y="4937579"/>
              <a:chExt cx="350520" cy="350520"/>
            </a:xfrm>
          </p:grpSpPr>
          <p:sp>
            <p:nvSpPr>
              <p:cNvPr id="1739" name="Google Shape;1739;p23"/>
              <p:cNvSpPr/>
              <p:nvPr/>
            </p:nvSpPr>
            <p:spPr>
              <a:xfrm>
                <a:off x="4632960" y="4937579"/>
                <a:ext cx="350520" cy="350520"/>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88" name="Google Shape;1788;p23"/>
              <p:cNvPicPr preferRelativeResize="0"/>
              <p:nvPr/>
            </p:nvPicPr>
            <p:blipFill rotWithShape="1">
              <a:blip r:embed="rId6">
                <a:alphaModFix/>
              </a:blip>
              <a:srcRect/>
              <a:stretch/>
            </p:blipFill>
            <p:spPr>
              <a:xfrm>
                <a:off x="4718220" y="5022839"/>
                <a:ext cx="180000" cy="180000"/>
              </a:xfrm>
              <a:prstGeom prst="rect">
                <a:avLst/>
              </a:prstGeom>
              <a:noFill/>
              <a:ln>
                <a:noFill/>
              </a:ln>
            </p:spPr>
          </p:pic>
        </p:grpSp>
        <p:grpSp>
          <p:nvGrpSpPr>
            <p:cNvPr id="1789" name="Google Shape;1789;p23"/>
            <p:cNvGrpSpPr/>
            <p:nvPr/>
          </p:nvGrpSpPr>
          <p:grpSpPr>
            <a:xfrm>
              <a:off x="2087448" y="5127077"/>
              <a:ext cx="350520" cy="350520"/>
              <a:chOff x="2087448" y="5127077"/>
              <a:chExt cx="350520" cy="350520"/>
            </a:xfrm>
          </p:grpSpPr>
          <p:sp>
            <p:nvSpPr>
              <p:cNvPr id="1726" name="Google Shape;1726;p23"/>
              <p:cNvSpPr/>
              <p:nvPr/>
            </p:nvSpPr>
            <p:spPr>
              <a:xfrm>
                <a:off x="2087448" y="5127077"/>
                <a:ext cx="350520" cy="350520"/>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90" name="Google Shape;1790;p23"/>
              <p:cNvPicPr preferRelativeResize="0"/>
              <p:nvPr/>
            </p:nvPicPr>
            <p:blipFill rotWithShape="1">
              <a:blip r:embed="rId7">
                <a:alphaModFix/>
              </a:blip>
              <a:srcRect/>
              <a:stretch/>
            </p:blipFill>
            <p:spPr>
              <a:xfrm>
                <a:off x="2172708" y="5212337"/>
                <a:ext cx="180000" cy="180000"/>
              </a:xfrm>
              <a:prstGeom prst="rect">
                <a:avLst/>
              </a:prstGeom>
              <a:noFill/>
              <a:ln>
                <a:noFill/>
              </a:ln>
            </p:spPr>
          </p:pic>
        </p:grpSp>
        <p:grpSp>
          <p:nvGrpSpPr>
            <p:cNvPr id="1791" name="Google Shape;1791;p23"/>
            <p:cNvGrpSpPr/>
            <p:nvPr/>
          </p:nvGrpSpPr>
          <p:grpSpPr>
            <a:xfrm>
              <a:off x="1550211" y="3751959"/>
              <a:ext cx="580038" cy="580038"/>
              <a:chOff x="1550211" y="3751959"/>
              <a:chExt cx="580038" cy="580038"/>
            </a:xfrm>
          </p:grpSpPr>
          <p:sp>
            <p:nvSpPr>
              <p:cNvPr id="1724" name="Google Shape;1724;p23"/>
              <p:cNvSpPr/>
              <p:nvPr/>
            </p:nvSpPr>
            <p:spPr>
              <a:xfrm rot="663017">
                <a:off x="1593012" y="3794760"/>
                <a:ext cx="494436" cy="494436"/>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92" name="Google Shape;1792;p23"/>
              <p:cNvPicPr preferRelativeResize="0"/>
              <p:nvPr/>
            </p:nvPicPr>
            <p:blipFill rotWithShape="1">
              <a:blip r:embed="rId8">
                <a:alphaModFix/>
              </a:blip>
              <a:srcRect/>
              <a:stretch/>
            </p:blipFill>
            <p:spPr>
              <a:xfrm>
                <a:off x="1714230" y="3915978"/>
                <a:ext cx="252000" cy="252000"/>
              </a:xfrm>
              <a:prstGeom prst="rect">
                <a:avLst/>
              </a:prstGeom>
              <a:noFill/>
              <a:ln>
                <a:noFill/>
              </a:ln>
            </p:spPr>
          </p:pic>
        </p:grpSp>
        <p:grpSp>
          <p:nvGrpSpPr>
            <p:cNvPr id="1793" name="Google Shape;1793;p23"/>
            <p:cNvGrpSpPr/>
            <p:nvPr/>
          </p:nvGrpSpPr>
          <p:grpSpPr>
            <a:xfrm>
              <a:off x="3661410" y="4575085"/>
              <a:ext cx="457200" cy="457200"/>
              <a:chOff x="3661410" y="4575085"/>
              <a:chExt cx="457200" cy="457200"/>
            </a:xfrm>
          </p:grpSpPr>
          <p:sp>
            <p:nvSpPr>
              <p:cNvPr id="1742" name="Google Shape;1742;p23"/>
              <p:cNvSpPr/>
              <p:nvPr/>
            </p:nvSpPr>
            <p:spPr>
              <a:xfrm>
                <a:off x="3661410" y="4575085"/>
                <a:ext cx="457200" cy="457200"/>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94" name="Google Shape;1794;p23"/>
              <p:cNvPicPr preferRelativeResize="0"/>
              <p:nvPr/>
            </p:nvPicPr>
            <p:blipFill rotWithShape="1">
              <a:blip r:embed="rId9">
                <a:alphaModFix/>
              </a:blip>
              <a:srcRect/>
              <a:stretch/>
            </p:blipFill>
            <p:spPr>
              <a:xfrm>
                <a:off x="3782010" y="4695685"/>
                <a:ext cx="216000" cy="216000"/>
              </a:xfrm>
              <a:prstGeom prst="rect">
                <a:avLst/>
              </a:prstGeom>
              <a:noFill/>
              <a:ln>
                <a:noFill/>
              </a:ln>
            </p:spPr>
          </p:pic>
        </p:grpSp>
        <p:grpSp>
          <p:nvGrpSpPr>
            <p:cNvPr id="1795" name="Google Shape;1795;p23"/>
            <p:cNvGrpSpPr/>
            <p:nvPr/>
          </p:nvGrpSpPr>
          <p:grpSpPr>
            <a:xfrm>
              <a:off x="2230500" y="2698521"/>
              <a:ext cx="328524" cy="328524"/>
              <a:chOff x="2230500" y="2698521"/>
              <a:chExt cx="328524" cy="328524"/>
            </a:xfrm>
          </p:grpSpPr>
          <p:sp>
            <p:nvSpPr>
              <p:cNvPr id="1720" name="Google Shape;1720;p23"/>
              <p:cNvSpPr/>
              <p:nvPr/>
            </p:nvSpPr>
            <p:spPr>
              <a:xfrm>
                <a:off x="2230500" y="2698521"/>
                <a:ext cx="328524" cy="328524"/>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796" name="Google Shape;1796;p23"/>
              <p:cNvPicPr preferRelativeResize="0"/>
              <p:nvPr/>
            </p:nvPicPr>
            <p:blipFill rotWithShape="1">
              <a:blip r:embed="rId10">
                <a:alphaModFix/>
              </a:blip>
              <a:srcRect/>
              <a:stretch/>
            </p:blipFill>
            <p:spPr>
              <a:xfrm>
                <a:off x="2313718" y="2781739"/>
                <a:ext cx="162089" cy="162089"/>
              </a:xfrm>
              <a:prstGeom prst="rect">
                <a:avLst/>
              </a:prstGeom>
              <a:noFill/>
              <a:ln>
                <a:noFill/>
              </a:ln>
            </p:spPr>
          </p:pic>
        </p:grpSp>
        <p:grpSp>
          <p:nvGrpSpPr>
            <p:cNvPr id="1797" name="Google Shape;1797;p23"/>
            <p:cNvGrpSpPr/>
            <p:nvPr/>
          </p:nvGrpSpPr>
          <p:grpSpPr>
            <a:xfrm>
              <a:off x="2903220" y="3622585"/>
              <a:ext cx="621486" cy="457200"/>
              <a:chOff x="2903220" y="3622585"/>
              <a:chExt cx="621486" cy="457200"/>
            </a:xfrm>
          </p:grpSpPr>
          <p:sp>
            <p:nvSpPr>
              <p:cNvPr id="1752" name="Google Shape;1752;p23"/>
              <p:cNvSpPr/>
              <p:nvPr/>
            </p:nvSpPr>
            <p:spPr>
              <a:xfrm>
                <a:off x="2903220" y="3622585"/>
                <a:ext cx="457200" cy="457200"/>
              </a:xfrm>
              <a:prstGeom prst="ellipse">
                <a:avLst/>
              </a:prstGeom>
              <a:solidFill>
                <a:schemeClr val="accent2"/>
              </a:solidFill>
              <a:ln w="9525"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cxnSp>
            <p:nvCxnSpPr>
              <p:cNvPr id="1798" name="Google Shape;1798;p23"/>
              <p:cNvCxnSpPr>
                <a:stCxn id="1766" idx="1"/>
                <a:endCxn id="1752" idx="5"/>
              </p:cNvCxnSpPr>
              <p:nvPr/>
            </p:nvCxnSpPr>
            <p:spPr>
              <a:xfrm rot="10800000">
                <a:off x="3293406" y="4012922"/>
                <a:ext cx="231300" cy="30000"/>
              </a:xfrm>
              <a:prstGeom prst="straightConnector1">
                <a:avLst/>
              </a:prstGeom>
              <a:noFill/>
              <a:ln w="9525" cap="flat" cmpd="sng">
                <a:solidFill>
                  <a:schemeClr val="accent1"/>
                </a:solidFill>
                <a:prstDash val="solid"/>
                <a:miter lim="800000"/>
                <a:headEnd type="none" w="sm" len="sm"/>
                <a:tailEnd type="none" w="sm" len="sm"/>
              </a:ln>
            </p:spPr>
          </p:cxnSp>
          <p:pic>
            <p:nvPicPr>
              <p:cNvPr id="1799" name="Google Shape;1799;p23"/>
              <p:cNvPicPr preferRelativeResize="0"/>
              <p:nvPr/>
            </p:nvPicPr>
            <p:blipFill rotWithShape="1">
              <a:blip r:embed="rId11">
                <a:alphaModFix/>
              </a:blip>
              <a:srcRect/>
              <a:stretch/>
            </p:blipFill>
            <p:spPr>
              <a:xfrm>
                <a:off x="3017063" y="3736428"/>
                <a:ext cx="229514" cy="229514"/>
              </a:xfrm>
              <a:prstGeom prst="rect">
                <a:avLst/>
              </a:prstGeom>
              <a:noFill/>
              <a:ln>
                <a:noFill/>
              </a:ln>
            </p:spPr>
          </p:pic>
        </p:grpSp>
        <p:sp>
          <p:nvSpPr>
            <p:cNvPr id="1766" name="Google Shape;1766;p23"/>
            <p:cNvSpPr/>
            <p:nvPr/>
          </p:nvSpPr>
          <p:spPr>
            <a:xfrm>
              <a:off x="3518010" y="4036226"/>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33" name="Google Shape;1733;p23"/>
            <p:cNvSpPr/>
            <p:nvPr/>
          </p:nvSpPr>
          <p:spPr>
            <a:xfrm>
              <a:off x="4200276" y="2936217"/>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45" name="Google Shape;1745;p23"/>
            <p:cNvSpPr/>
            <p:nvPr/>
          </p:nvSpPr>
          <p:spPr>
            <a:xfrm>
              <a:off x="3091566" y="4973774"/>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55" name="Google Shape;1755;p23"/>
            <p:cNvSpPr/>
            <p:nvPr/>
          </p:nvSpPr>
          <p:spPr>
            <a:xfrm>
              <a:off x="984459" y="3805465"/>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41" name="Google Shape;1741;p23"/>
            <p:cNvSpPr/>
            <p:nvPr/>
          </p:nvSpPr>
          <p:spPr>
            <a:xfrm>
              <a:off x="4536118" y="4631942"/>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29" name="Google Shape;1729;p23"/>
            <p:cNvSpPr/>
            <p:nvPr/>
          </p:nvSpPr>
          <p:spPr>
            <a:xfrm>
              <a:off x="2935584" y="3203905"/>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762" name="Google Shape;1762;p23"/>
            <p:cNvSpPr/>
            <p:nvPr/>
          </p:nvSpPr>
          <p:spPr>
            <a:xfrm>
              <a:off x="3556458" y="5431877"/>
              <a:ext cx="45720" cy="45720"/>
            </a:xfrm>
            <a:prstGeom prst="ellipse">
              <a:avLst/>
            </a:prstGeom>
            <a:solidFill>
              <a:schemeClr val="accent2"/>
            </a:solidFill>
            <a:ln w="63500" cap="flat" cmpd="sng">
              <a:solidFill>
                <a:schemeClr val="accent2">
                  <a:alpha val="20000"/>
                </a:schemeClr>
              </a:solidFill>
              <a:prstDash val="solid"/>
              <a:miter lim="800000"/>
              <a:headEnd type="none" w="sm" len="sm"/>
              <a:tailEnd type="none" w="sm" len="sm"/>
            </a:ln>
            <a:effectLst>
              <a:outerShdw sx="200000" sy="200000" algn="ctr" rotWithShape="0">
                <a:schemeClr val="accent4"/>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grpSp>
          <p:nvGrpSpPr>
            <p:cNvPr id="1800" name="Google Shape;1800;p23"/>
            <p:cNvGrpSpPr/>
            <p:nvPr/>
          </p:nvGrpSpPr>
          <p:grpSpPr>
            <a:xfrm>
              <a:off x="2355239" y="3447437"/>
              <a:ext cx="377954" cy="377954"/>
              <a:chOff x="2355239" y="3447437"/>
              <a:chExt cx="377954" cy="377954"/>
            </a:xfrm>
          </p:grpSpPr>
          <p:sp>
            <p:nvSpPr>
              <p:cNvPr id="1749" name="Google Shape;1749;p23"/>
              <p:cNvSpPr/>
              <p:nvPr/>
            </p:nvSpPr>
            <p:spPr>
              <a:xfrm rot="-940630">
                <a:off x="2390952" y="3483150"/>
                <a:ext cx="306528" cy="306528"/>
              </a:xfrm>
              <a:prstGeom prst="ellipse">
                <a:avLst/>
              </a:prstGeom>
              <a:solidFill>
                <a:schemeClr val="lt1">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01" name="Google Shape;1801;p23"/>
              <p:cNvPicPr preferRelativeResize="0"/>
              <p:nvPr/>
            </p:nvPicPr>
            <p:blipFill rotWithShape="1">
              <a:blip r:embed="rId12">
                <a:alphaModFix/>
              </a:blip>
              <a:srcRect/>
              <a:stretch/>
            </p:blipFill>
            <p:spPr>
              <a:xfrm>
                <a:off x="2472781" y="3562782"/>
                <a:ext cx="150404" cy="147636"/>
              </a:xfrm>
              <a:prstGeom prst="rect">
                <a:avLst/>
              </a:prstGeom>
              <a:noFill/>
              <a:ln>
                <a:noFill/>
              </a:ln>
            </p:spPr>
          </p:pic>
        </p:grpSp>
        <p:grpSp>
          <p:nvGrpSpPr>
            <p:cNvPr id="1802" name="Google Shape;1802;p23"/>
            <p:cNvGrpSpPr/>
            <p:nvPr/>
          </p:nvGrpSpPr>
          <p:grpSpPr>
            <a:xfrm>
              <a:off x="2540004" y="4487052"/>
              <a:ext cx="328524" cy="328524"/>
              <a:chOff x="2540004" y="4487052"/>
              <a:chExt cx="328524" cy="328524"/>
            </a:xfrm>
          </p:grpSpPr>
          <p:sp>
            <p:nvSpPr>
              <p:cNvPr id="1747" name="Google Shape;1747;p23"/>
              <p:cNvSpPr/>
              <p:nvPr/>
            </p:nvSpPr>
            <p:spPr>
              <a:xfrm>
                <a:off x="2540004" y="4487052"/>
                <a:ext cx="328524" cy="328524"/>
              </a:xfrm>
              <a:prstGeom prst="ellipse">
                <a:avLst/>
              </a:prstGeom>
              <a:solidFill>
                <a:schemeClr val="lt1">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03" name="Google Shape;1803;p23" descr="adobe-pdf-file-icon-logo-vector | Jessica Banks Facilitation"/>
              <p:cNvPicPr preferRelativeResize="0"/>
              <p:nvPr/>
            </p:nvPicPr>
            <p:blipFill rotWithShape="1">
              <a:blip r:embed="rId13">
                <a:alphaModFix/>
              </a:blip>
              <a:srcRect/>
              <a:stretch/>
            </p:blipFill>
            <p:spPr>
              <a:xfrm>
                <a:off x="2613898" y="4560947"/>
                <a:ext cx="180738" cy="180736"/>
              </a:xfrm>
              <a:prstGeom prst="rect">
                <a:avLst/>
              </a:prstGeom>
              <a:noFill/>
              <a:ln>
                <a:noFill/>
              </a:ln>
            </p:spPr>
          </p:pic>
        </p:grpSp>
        <p:grpSp>
          <p:nvGrpSpPr>
            <p:cNvPr id="1804" name="Google Shape;1804;p23"/>
            <p:cNvGrpSpPr/>
            <p:nvPr/>
          </p:nvGrpSpPr>
          <p:grpSpPr>
            <a:xfrm>
              <a:off x="3811479" y="3546385"/>
              <a:ext cx="306528" cy="306528"/>
              <a:chOff x="3811479" y="3546385"/>
              <a:chExt cx="306528" cy="306528"/>
            </a:xfrm>
          </p:grpSpPr>
          <p:sp>
            <p:nvSpPr>
              <p:cNvPr id="1730" name="Google Shape;1730;p23"/>
              <p:cNvSpPr/>
              <p:nvPr/>
            </p:nvSpPr>
            <p:spPr>
              <a:xfrm>
                <a:off x="3811479" y="3546385"/>
                <a:ext cx="306528" cy="306528"/>
              </a:xfrm>
              <a:prstGeom prst="ellipse">
                <a:avLst/>
              </a:prstGeom>
              <a:solidFill>
                <a:schemeClr val="lt1">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05" name="Google Shape;1805;p23"/>
              <p:cNvPicPr preferRelativeResize="0"/>
              <p:nvPr/>
            </p:nvPicPr>
            <p:blipFill rotWithShape="1">
              <a:blip r:embed="rId14">
                <a:alphaModFix/>
              </a:blip>
              <a:srcRect/>
              <a:stretch/>
            </p:blipFill>
            <p:spPr>
              <a:xfrm>
                <a:off x="3883266" y="3619672"/>
                <a:ext cx="162954" cy="159954"/>
              </a:xfrm>
              <a:prstGeom prst="rect">
                <a:avLst/>
              </a:prstGeom>
              <a:noFill/>
              <a:ln>
                <a:noFill/>
              </a:ln>
            </p:spPr>
          </p:pic>
        </p:grpSp>
      </p:grpSp>
      <p:grpSp>
        <p:nvGrpSpPr>
          <p:cNvPr id="1806" name="Google Shape;1806;p23"/>
          <p:cNvGrpSpPr/>
          <p:nvPr/>
        </p:nvGrpSpPr>
        <p:grpSpPr>
          <a:xfrm>
            <a:off x="6532529" y="2298149"/>
            <a:ext cx="4986206" cy="3532104"/>
            <a:chOff x="6532529" y="2298149"/>
            <a:chExt cx="4986206" cy="3532104"/>
          </a:xfrm>
        </p:grpSpPr>
        <p:cxnSp>
          <p:nvCxnSpPr>
            <p:cNvPr id="1807" name="Google Shape;1807;p23"/>
            <p:cNvCxnSpPr/>
            <p:nvPr/>
          </p:nvCxnSpPr>
          <p:spPr>
            <a:xfrm>
              <a:off x="8183582" y="3953859"/>
              <a:ext cx="402726" cy="0"/>
            </a:xfrm>
            <a:prstGeom prst="straightConnector1">
              <a:avLst/>
            </a:prstGeom>
            <a:noFill/>
            <a:ln w="12700" cap="flat" cmpd="sng">
              <a:solidFill>
                <a:schemeClr val="accent5"/>
              </a:solidFill>
              <a:prstDash val="solid"/>
              <a:miter lim="800000"/>
              <a:headEnd type="none" w="sm" len="sm"/>
              <a:tailEnd type="none" w="sm" len="sm"/>
            </a:ln>
          </p:spPr>
        </p:cxnSp>
        <p:cxnSp>
          <p:nvCxnSpPr>
            <p:cNvPr id="1808" name="Google Shape;1808;p23"/>
            <p:cNvCxnSpPr/>
            <p:nvPr/>
          </p:nvCxnSpPr>
          <p:spPr>
            <a:xfrm>
              <a:off x="9169102" y="3953859"/>
              <a:ext cx="402726" cy="0"/>
            </a:xfrm>
            <a:prstGeom prst="straightConnector1">
              <a:avLst/>
            </a:prstGeom>
            <a:noFill/>
            <a:ln w="12700" cap="flat" cmpd="sng">
              <a:solidFill>
                <a:schemeClr val="accent5"/>
              </a:solidFill>
              <a:prstDash val="solid"/>
              <a:miter lim="800000"/>
              <a:headEnd type="none" w="sm" len="sm"/>
              <a:tailEnd type="none" w="sm" len="sm"/>
            </a:ln>
          </p:spPr>
        </p:cxnSp>
        <p:cxnSp>
          <p:nvCxnSpPr>
            <p:cNvPr id="1809" name="Google Shape;1809;p23"/>
            <p:cNvCxnSpPr/>
            <p:nvPr/>
          </p:nvCxnSpPr>
          <p:spPr>
            <a:xfrm>
              <a:off x="10148272" y="3953859"/>
              <a:ext cx="402726" cy="0"/>
            </a:xfrm>
            <a:prstGeom prst="straightConnector1">
              <a:avLst/>
            </a:prstGeom>
            <a:noFill/>
            <a:ln w="12700" cap="flat" cmpd="sng">
              <a:solidFill>
                <a:schemeClr val="accent5"/>
              </a:solidFill>
              <a:prstDash val="dash"/>
              <a:miter lim="800000"/>
              <a:headEnd type="none" w="sm" len="sm"/>
              <a:tailEnd type="none" w="sm" len="sm"/>
            </a:ln>
          </p:spPr>
        </p:cxnSp>
        <p:grpSp>
          <p:nvGrpSpPr>
            <p:cNvPr id="1810" name="Google Shape;1810;p23"/>
            <p:cNvGrpSpPr/>
            <p:nvPr/>
          </p:nvGrpSpPr>
          <p:grpSpPr>
            <a:xfrm>
              <a:off x="7019150" y="2298149"/>
              <a:ext cx="769620" cy="769620"/>
              <a:chOff x="7061780" y="2072166"/>
              <a:chExt cx="769620" cy="769620"/>
            </a:xfrm>
          </p:grpSpPr>
          <p:sp>
            <p:nvSpPr>
              <p:cNvPr id="1811" name="Google Shape;1811;p23"/>
              <p:cNvSpPr/>
              <p:nvPr/>
            </p:nvSpPr>
            <p:spPr>
              <a:xfrm>
                <a:off x="7061780" y="2072166"/>
                <a:ext cx="769620" cy="769620"/>
              </a:xfrm>
              <a:prstGeom prst="ellipse">
                <a:avLst/>
              </a:prstGeom>
              <a:solidFill>
                <a:schemeClr val="lt1"/>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12" name="Google Shape;1812;p23"/>
              <p:cNvPicPr preferRelativeResize="0"/>
              <p:nvPr/>
            </p:nvPicPr>
            <p:blipFill rotWithShape="1">
              <a:blip r:embed="rId3">
                <a:alphaModFix/>
              </a:blip>
              <a:srcRect/>
              <a:stretch/>
            </p:blipFill>
            <p:spPr>
              <a:xfrm>
                <a:off x="7252280" y="2262666"/>
                <a:ext cx="388620" cy="388620"/>
              </a:xfrm>
              <a:prstGeom prst="rect">
                <a:avLst/>
              </a:prstGeom>
              <a:noFill/>
              <a:ln>
                <a:noFill/>
              </a:ln>
            </p:spPr>
          </p:pic>
        </p:grpSp>
        <p:sp>
          <p:nvSpPr>
            <p:cNvPr id="1813" name="Google Shape;1813;p23"/>
            <p:cNvSpPr/>
            <p:nvPr/>
          </p:nvSpPr>
          <p:spPr>
            <a:xfrm rot="5400000">
              <a:off x="6746361" y="4525186"/>
              <a:ext cx="333308" cy="288822"/>
            </a:xfrm>
            <a:prstGeom prst="hexagon">
              <a:avLst>
                <a:gd name="adj" fmla="val 25000"/>
                <a:gd name="vf" fmla="val 115470"/>
              </a:avLst>
            </a:prstGeom>
            <a:solidFill>
              <a:schemeClr val="accent5"/>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814" name="Google Shape;1814;p23"/>
            <p:cNvSpPr/>
            <p:nvPr/>
          </p:nvSpPr>
          <p:spPr>
            <a:xfrm rot="5400000">
              <a:off x="7728252" y="4525186"/>
              <a:ext cx="333308" cy="288822"/>
            </a:xfrm>
            <a:prstGeom prst="hexagon">
              <a:avLst>
                <a:gd name="adj" fmla="val 25000"/>
                <a:gd name="vf" fmla="val 115470"/>
              </a:avLst>
            </a:prstGeom>
            <a:solidFill>
              <a:schemeClr val="accent5"/>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815" name="Google Shape;1815;p23"/>
            <p:cNvSpPr/>
            <p:nvPr/>
          </p:nvSpPr>
          <p:spPr>
            <a:xfrm rot="5400000">
              <a:off x="8710143" y="4525186"/>
              <a:ext cx="333308" cy="288822"/>
            </a:xfrm>
            <a:prstGeom prst="hexagon">
              <a:avLst>
                <a:gd name="adj" fmla="val 25000"/>
                <a:gd name="vf" fmla="val 115470"/>
              </a:avLst>
            </a:prstGeom>
            <a:solidFill>
              <a:schemeClr val="accent5"/>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816" name="Google Shape;1816;p23"/>
            <p:cNvSpPr/>
            <p:nvPr/>
          </p:nvSpPr>
          <p:spPr>
            <a:xfrm rot="5400000">
              <a:off x="9692035" y="4525186"/>
              <a:ext cx="333308" cy="288822"/>
            </a:xfrm>
            <a:prstGeom prst="hexagon">
              <a:avLst>
                <a:gd name="adj" fmla="val 25000"/>
                <a:gd name="vf" fmla="val 115470"/>
              </a:avLst>
            </a:prstGeom>
            <a:solidFill>
              <a:schemeClr val="accent5"/>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sp>
          <p:nvSpPr>
            <p:cNvPr id="1817" name="Google Shape;1817;p23"/>
            <p:cNvSpPr/>
            <p:nvPr/>
          </p:nvSpPr>
          <p:spPr>
            <a:xfrm rot="5400000">
              <a:off x="10673927" y="4525186"/>
              <a:ext cx="333308" cy="288822"/>
            </a:xfrm>
            <a:prstGeom prst="hexagon">
              <a:avLst>
                <a:gd name="adj" fmla="val 25000"/>
                <a:gd name="vf" fmla="val 115470"/>
              </a:avLst>
            </a:prstGeom>
            <a:solidFill>
              <a:schemeClr val="accent5"/>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18" name="Google Shape;1818;p23"/>
            <p:cNvPicPr preferRelativeResize="0"/>
            <p:nvPr/>
          </p:nvPicPr>
          <p:blipFill rotWithShape="1">
            <a:blip r:embed="rId15">
              <a:alphaModFix/>
            </a:blip>
            <a:srcRect/>
            <a:stretch/>
          </p:blipFill>
          <p:spPr>
            <a:xfrm>
              <a:off x="6844977" y="4601560"/>
              <a:ext cx="136078" cy="136076"/>
            </a:xfrm>
            <a:prstGeom prst="rect">
              <a:avLst/>
            </a:prstGeom>
            <a:noFill/>
            <a:ln>
              <a:noFill/>
            </a:ln>
          </p:spPr>
        </p:pic>
        <p:pic>
          <p:nvPicPr>
            <p:cNvPr id="1819" name="Google Shape;1819;p23"/>
            <p:cNvPicPr preferRelativeResize="0"/>
            <p:nvPr/>
          </p:nvPicPr>
          <p:blipFill rotWithShape="1">
            <a:blip r:embed="rId15">
              <a:alphaModFix/>
            </a:blip>
            <a:srcRect/>
            <a:stretch/>
          </p:blipFill>
          <p:spPr>
            <a:xfrm>
              <a:off x="7826867" y="4601560"/>
              <a:ext cx="136078" cy="136076"/>
            </a:xfrm>
            <a:prstGeom prst="rect">
              <a:avLst/>
            </a:prstGeom>
            <a:noFill/>
            <a:ln>
              <a:noFill/>
            </a:ln>
          </p:spPr>
        </p:pic>
        <p:pic>
          <p:nvPicPr>
            <p:cNvPr id="1820" name="Google Shape;1820;p23"/>
            <p:cNvPicPr preferRelativeResize="0"/>
            <p:nvPr/>
          </p:nvPicPr>
          <p:blipFill rotWithShape="1">
            <a:blip r:embed="rId15">
              <a:alphaModFix/>
            </a:blip>
            <a:srcRect/>
            <a:stretch/>
          </p:blipFill>
          <p:spPr>
            <a:xfrm>
              <a:off x="8808758" y="4601560"/>
              <a:ext cx="136078" cy="136076"/>
            </a:xfrm>
            <a:prstGeom prst="rect">
              <a:avLst/>
            </a:prstGeom>
            <a:noFill/>
            <a:ln>
              <a:noFill/>
            </a:ln>
          </p:spPr>
        </p:pic>
        <p:pic>
          <p:nvPicPr>
            <p:cNvPr id="1821" name="Google Shape;1821;p23"/>
            <p:cNvPicPr preferRelativeResize="0"/>
            <p:nvPr/>
          </p:nvPicPr>
          <p:blipFill rotWithShape="1">
            <a:blip r:embed="rId15">
              <a:alphaModFix/>
            </a:blip>
            <a:srcRect/>
            <a:stretch/>
          </p:blipFill>
          <p:spPr>
            <a:xfrm>
              <a:off x="9790650" y="4601560"/>
              <a:ext cx="136078" cy="136076"/>
            </a:xfrm>
            <a:prstGeom prst="rect">
              <a:avLst/>
            </a:prstGeom>
            <a:noFill/>
            <a:ln>
              <a:noFill/>
            </a:ln>
          </p:spPr>
        </p:pic>
        <p:pic>
          <p:nvPicPr>
            <p:cNvPr id="1822" name="Google Shape;1822;p23"/>
            <p:cNvPicPr preferRelativeResize="0"/>
            <p:nvPr/>
          </p:nvPicPr>
          <p:blipFill rotWithShape="1">
            <a:blip r:embed="rId15">
              <a:alphaModFix/>
            </a:blip>
            <a:srcRect/>
            <a:stretch/>
          </p:blipFill>
          <p:spPr>
            <a:xfrm>
              <a:off x="10772542" y="4601560"/>
              <a:ext cx="136078" cy="136076"/>
            </a:xfrm>
            <a:prstGeom prst="rect">
              <a:avLst/>
            </a:prstGeom>
            <a:noFill/>
            <a:ln>
              <a:noFill/>
            </a:ln>
          </p:spPr>
        </p:pic>
        <p:cxnSp>
          <p:nvCxnSpPr>
            <p:cNvPr id="1823" name="Google Shape;1823;p23"/>
            <p:cNvCxnSpPr>
              <a:stCxn id="1824" idx="0"/>
            </p:cNvCxnSpPr>
            <p:nvPr/>
          </p:nvCxnSpPr>
          <p:spPr>
            <a:xfrm>
              <a:off x="6913015" y="4288046"/>
              <a:ext cx="0" cy="214800"/>
            </a:xfrm>
            <a:prstGeom prst="straightConnector1">
              <a:avLst/>
            </a:prstGeom>
            <a:noFill/>
            <a:ln w="9525" cap="flat" cmpd="sng">
              <a:solidFill>
                <a:schemeClr val="accent5"/>
              </a:solidFill>
              <a:prstDash val="dash"/>
              <a:miter lim="800000"/>
              <a:headEnd type="none" w="sm" len="sm"/>
              <a:tailEnd type="none" w="sm" len="sm"/>
            </a:ln>
          </p:spPr>
        </p:cxnSp>
        <p:cxnSp>
          <p:nvCxnSpPr>
            <p:cNvPr id="1825" name="Google Shape;1825;p23"/>
            <p:cNvCxnSpPr/>
            <p:nvPr/>
          </p:nvCxnSpPr>
          <p:spPr>
            <a:xfrm>
              <a:off x="7894906" y="4288046"/>
              <a:ext cx="0" cy="214897"/>
            </a:xfrm>
            <a:prstGeom prst="straightConnector1">
              <a:avLst/>
            </a:prstGeom>
            <a:noFill/>
            <a:ln w="9525" cap="flat" cmpd="sng">
              <a:solidFill>
                <a:schemeClr val="accent5"/>
              </a:solidFill>
              <a:prstDash val="dash"/>
              <a:miter lim="800000"/>
              <a:headEnd type="none" w="sm" len="sm"/>
              <a:tailEnd type="none" w="sm" len="sm"/>
            </a:ln>
          </p:spPr>
        </p:cxnSp>
        <p:cxnSp>
          <p:nvCxnSpPr>
            <p:cNvPr id="1826" name="Google Shape;1826;p23"/>
            <p:cNvCxnSpPr/>
            <p:nvPr/>
          </p:nvCxnSpPr>
          <p:spPr>
            <a:xfrm>
              <a:off x="8876797" y="4288046"/>
              <a:ext cx="0" cy="214897"/>
            </a:xfrm>
            <a:prstGeom prst="straightConnector1">
              <a:avLst/>
            </a:prstGeom>
            <a:noFill/>
            <a:ln w="9525" cap="flat" cmpd="sng">
              <a:solidFill>
                <a:schemeClr val="accent5"/>
              </a:solidFill>
              <a:prstDash val="dash"/>
              <a:miter lim="800000"/>
              <a:headEnd type="none" w="sm" len="sm"/>
              <a:tailEnd type="none" w="sm" len="sm"/>
            </a:ln>
          </p:spPr>
        </p:cxnSp>
        <p:cxnSp>
          <p:nvCxnSpPr>
            <p:cNvPr id="1827" name="Google Shape;1827;p23"/>
            <p:cNvCxnSpPr/>
            <p:nvPr/>
          </p:nvCxnSpPr>
          <p:spPr>
            <a:xfrm>
              <a:off x="9858689" y="4288046"/>
              <a:ext cx="0" cy="214897"/>
            </a:xfrm>
            <a:prstGeom prst="straightConnector1">
              <a:avLst/>
            </a:prstGeom>
            <a:noFill/>
            <a:ln w="9525" cap="flat" cmpd="sng">
              <a:solidFill>
                <a:schemeClr val="accent5"/>
              </a:solidFill>
              <a:prstDash val="dash"/>
              <a:miter lim="800000"/>
              <a:headEnd type="none" w="sm" len="sm"/>
              <a:tailEnd type="none" w="sm" len="sm"/>
            </a:ln>
          </p:spPr>
        </p:cxnSp>
        <p:cxnSp>
          <p:nvCxnSpPr>
            <p:cNvPr id="1828" name="Google Shape;1828;p23"/>
            <p:cNvCxnSpPr/>
            <p:nvPr/>
          </p:nvCxnSpPr>
          <p:spPr>
            <a:xfrm>
              <a:off x="10840581" y="4288046"/>
              <a:ext cx="0" cy="214897"/>
            </a:xfrm>
            <a:prstGeom prst="straightConnector1">
              <a:avLst/>
            </a:prstGeom>
            <a:noFill/>
            <a:ln w="9525" cap="flat" cmpd="sng">
              <a:solidFill>
                <a:schemeClr val="accent5"/>
              </a:solidFill>
              <a:prstDash val="dash"/>
              <a:miter lim="800000"/>
              <a:headEnd type="none" w="sm" len="sm"/>
              <a:tailEnd type="none" w="sm" len="sm"/>
            </a:ln>
          </p:spPr>
        </p:cxnSp>
        <p:grpSp>
          <p:nvGrpSpPr>
            <p:cNvPr id="1829" name="Google Shape;1829;p23"/>
            <p:cNvGrpSpPr/>
            <p:nvPr/>
          </p:nvGrpSpPr>
          <p:grpSpPr>
            <a:xfrm>
              <a:off x="8587214" y="3619672"/>
              <a:ext cx="579166" cy="668374"/>
              <a:chOff x="8587214" y="3619672"/>
              <a:chExt cx="579166" cy="668374"/>
            </a:xfrm>
          </p:grpSpPr>
          <p:sp>
            <p:nvSpPr>
              <p:cNvPr id="1830" name="Google Shape;1830;p23"/>
              <p:cNvSpPr/>
              <p:nvPr/>
            </p:nvSpPr>
            <p:spPr>
              <a:xfrm rot="5400000">
                <a:off x="8542610" y="3664276"/>
                <a:ext cx="668374" cy="579166"/>
              </a:xfrm>
              <a:prstGeom prst="hexagon">
                <a:avLst>
                  <a:gd name="adj" fmla="val 25000"/>
                  <a:gd name="vf" fmla="val 115470"/>
                </a:avLst>
              </a:prstGeom>
              <a:solidFill>
                <a:schemeClr val="dk2"/>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31" name="Google Shape;1831;p23"/>
              <p:cNvPicPr preferRelativeResize="0"/>
              <p:nvPr/>
            </p:nvPicPr>
            <p:blipFill rotWithShape="1">
              <a:blip r:embed="rId16">
                <a:alphaModFix/>
              </a:blip>
              <a:srcRect/>
              <a:stretch/>
            </p:blipFill>
            <p:spPr>
              <a:xfrm>
                <a:off x="8732797" y="3809859"/>
                <a:ext cx="288000" cy="288000"/>
              </a:xfrm>
              <a:prstGeom prst="rect">
                <a:avLst/>
              </a:prstGeom>
              <a:noFill/>
              <a:ln>
                <a:noFill/>
              </a:ln>
            </p:spPr>
          </p:pic>
        </p:grpSp>
        <p:grpSp>
          <p:nvGrpSpPr>
            <p:cNvPr id="1832" name="Google Shape;1832;p23"/>
            <p:cNvGrpSpPr/>
            <p:nvPr/>
          </p:nvGrpSpPr>
          <p:grpSpPr>
            <a:xfrm>
              <a:off x="6532529" y="5060633"/>
              <a:ext cx="769620" cy="769620"/>
              <a:chOff x="7061780" y="2072166"/>
              <a:chExt cx="769620" cy="769620"/>
            </a:xfrm>
          </p:grpSpPr>
          <p:sp>
            <p:nvSpPr>
              <p:cNvPr id="1833" name="Google Shape;1833;p23"/>
              <p:cNvSpPr/>
              <p:nvPr/>
            </p:nvSpPr>
            <p:spPr>
              <a:xfrm>
                <a:off x="7061780" y="2072166"/>
                <a:ext cx="769620" cy="769620"/>
              </a:xfrm>
              <a:prstGeom prst="ellipse">
                <a:avLst/>
              </a:prstGeom>
              <a:solidFill>
                <a:schemeClr val="lt1"/>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34" name="Google Shape;1834;p23"/>
              <p:cNvPicPr preferRelativeResize="0"/>
              <p:nvPr/>
            </p:nvPicPr>
            <p:blipFill rotWithShape="1">
              <a:blip r:embed="rId3">
                <a:alphaModFix/>
              </a:blip>
              <a:srcRect/>
              <a:stretch/>
            </p:blipFill>
            <p:spPr>
              <a:xfrm>
                <a:off x="7252280" y="2262666"/>
                <a:ext cx="388620" cy="388620"/>
              </a:xfrm>
              <a:prstGeom prst="rect">
                <a:avLst/>
              </a:prstGeom>
              <a:noFill/>
              <a:ln>
                <a:noFill/>
              </a:ln>
            </p:spPr>
          </p:pic>
        </p:grpSp>
        <p:grpSp>
          <p:nvGrpSpPr>
            <p:cNvPr id="1835" name="Google Shape;1835;p23"/>
            <p:cNvGrpSpPr/>
            <p:nvPr/>
          </p:nvGrpSpPr>
          <p:grpSpPr>
            <a:xfrm>
              <a:off x="9964825" y="2298149"/>
              <a:ext cx="769620" cy="769620"/>
              <a:chOff x="7061780" y="2072166"/>
              <a:chExt cx="769620" cy="769620"/>
            </a:xfrm>
          </p:grpSpPr>
          <p:sp>
            <p:nvSpPr>
              <p:cNvPr id="1836" name="Google Shape;1836;p23"/>
              <p:cNvSpPr/>
              <p:nvPr/>
            </p:nvSpPr>
            <p:spPr>
              <a:xfrm>
                <a:off x="7061780" y="2072166"/>
                <a:ext cx="769620" cy="769620"/>
              </a:xfrm>
              <a:prstGeom prst="ellipse">
                <a:avLst/>
              </a:prstGeom>
              <a:solidFill>
                <a:schemeClr val="lt1"/>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37" name="Google Shape;1837;p23"/>
              <p:cNvPicPr preferRelativeResize="0"/>
              <p:nvPr/>
            </p:nvPicPr>
            <p:blipFill rotWithShape="1">
              <a:blip r:embed="rId3">
                <a:alphaModFix/>
              </a:blip>
              <a:srcRect/>
              <a:stretch/>
            </p:blipFill>
            <p:spPr>
              <a:xfrm>
                <a:off x="7252280" y="2262666"/>
                <a:ext cx="388620" cy="388620"/>
              </a:xfrm>
              <a:prstGeom prst="rect">
                <a:avLst/>
              </a:prstGeom>
              <a:noFill/>
              <a:ln>
                <a:noFill/>
              </a:ln>
            </p:spPr>
          </p:pic>
        </p:grpSp>
        <p:cxnSp>
          <p:nvCxnSpPr>
            <p:cNvPr id="1838" name="Google Shape;1838;p23"/>
            <p:cNvCxnSpPr/>
            <p:nvPr/>
          </p:nvCxnSpPr>
          <p:spPr>
            <a:xfrm>
              <a:off x="7202598" y="3953859"/>
              <a:ext cx="402725" cy="0"/>
            </a:xfrm>
            <a:prstGeom prst="straightConnector1">
              <a:avLst/>
            </a:prstGeom>
            <a:noFill/>
            <a:ln w="12700" cap="flat" cmpd="sng">
              <a:solidFill>
                <a:schemeClr val="accent5"/>
              </a:solidFill>
              <a:prstDash val="dash"/>
              <a:miter lim="800000"/>
              <a:headEnd type="none" w="sm" len="sm"/>
              <a:tailEnd type="none" w="sm" len="sm"/>
            </a:ln>
          </p:spPr>
        </p:cxnSp>
        <p:pic>
          <p:nvPicPr>
            <p:cNvPr id="1839" name="Google Shape;1839;p23"/>
            <p:cNvPicPr preferRelativeResize="0"/>
            <p:nvPr/>
          </p:nvPicPr>
          <p:blipFill rotWithShape="1">
            <a:blip r:embed="rId17">
              <a:alphaModFix/>
            </a:blip>
            <a:srcRect/>
            <a:stretch/>
          </p:blipFill>
          <p:spPr>
            <a:xfrm>
              <a:off x="7259960" y="3195667"/>
              <a:ext cx="288000" cy="288000"/>
            </a:xfrm>
            <a:prstGeom prst="rect">
              <a:avLst/>
            </a:prstGeom>
            <a:noFill/>
            <a:ln>
              <a:noFill/>
            </a:ln>
          </p:spPr>
        </p:pic>
        <p:pic>
          <p:nvPicPr>
            <p:cNvPr id="1840" name="Google Shape;1840;p23"/>
            <p:cNvPicPr preferRelativeResize="0"/>
            <p:nvPr/>
          </p:nvPicPr>
          <p:blipFill rotWithShape="1">
            <a:blip r:embed="rId17">
              <a:alphaModFix/>
            </a:blip>
            <a:srcRect/>
            <a:stretch/>
          </p:blipFill>
          <p:spPr>
            <a:xfrm>
              <a:off x="11228316" y="3195667"/>
              <a:ext cx="288000" cy="288000"/>
            </a:xfrm>
            <a:prstGeom prst="rect">
              <a:avLst/>
            </a:prstGeom>
            <a:noFill/>
            <a:ln>
              <a:noFill/>
            </a:ln>
          </p:spPr>
        </p:pic>
        <p:grpSp>
          <p:nvGrpSpPr>
            <p:cNvPr id="1841" name="Google Shape;1841;p23"/>
            <p:cNvGrpSpPr/>
            <p:nvPr/>
          </p:nvGrpSpPr>
          <p:grpSpPr>
            <a:xfrm>
              <a:off x="11130164" y="3664584"/>
              <a:ext cx="248047" cy="289275"/>
              <a:chOff x="11130164" y="3376206"/>
              <a:chExt cx="248047" cy="302349"/>
            </a:xfrm>
          </p:grpSpPr>
          <p:cxnSp>
            <p:nvCxnSpPr>
              <p:cNvPr id="1842" name="Google Shape;1842;p23"/>
              <p:cNvCxnSpPr/>
              <p:nvPr/>
            </p:nvCxnSpPr>
            <p:spPr>
              <a:xfrm>
                <a:off x="11378211" y="3376206"/>
                <a:ext cx="0" cy="302349"/>
              </a:xfrm>
              <a:prstGeom prst="straightConnector1">
                <a:avLst/>
              </a:prstGeom>
              <a:noFill/>
              <a:ln w="9525" cap="flat" cmpd="sng">
                <a:solidFill>
                  <a:schemeClr val="dk2"/>
                </a:solidFill>
                <a:prstDash val="solid"/>
                <a:miter lim="800000"/>
                <a:headEnd type="none" w="sm" len="sm"/>
                <a:tailEnd type="none" w="sm" len="sm"/>
              </a:ln>
            </p:spPr>
          </p:cxnSp>
          <p:cxnSp>
            <p:nvCxnSpPr>
              <p:cNvPr id="1843" name="Google Shape;1843;p23"/>
              <p:cNvCxnSpPr/>
              <p:nvPr/>
            </p:nvCxnSpPr>
            <p:spPr>
              <a:xfrm rot="10800000">
                <a:off x="11130164" y="3678555"/>
                <a:ext cx="248047" cy="0"/>
              </a:xfrm>
              <a:prstGeom prst="straightConnector1">
                <a:avLst/>
              </a:prstGeom>
              <a:noFill/>
              <a:ln w="9525" cap="flat" cmpd="sng">
                <a:solidFill>
                  <a:schemeClr val="dk2"/>
                </a:solidFill>
                <a:prstDash val="solid"/>
                <a:miter lim="800000"/>
                <a:headEnd type="none" w="sm" len="sm"/>
                <a:tailEnd type="triangle" w="sm" len="sm"/>
              </a:ln>
            </p:spPr>
          </p:cxnSp>
        </p:grpSp>
        <p:sp>
          <p:nvSpPr>
            <p:cNvPr id="1844" name="Google Shape;1844;p23"/>
            <p:cNvSpPr txBox="1"/>
            <p:nvPr/>
          </p:nvSpPr>
          <p:spPr>
            <a:xfrm>
              <a:off x="7255123" y="3512570"/>
              <a:ext cx="292837" cy="123111"/>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000000"/>
                </a:buClr>
                <a:buSzPts val="800"/>
                <a:buFont typeface="Arial"/>
                <a:buNone/>
              </a:pPr>
              <a:r>
                <a:rPr lang="fr-FR" sz="800" b="1" i="0" u="none" strike="noStrike" cap="none">
                  <a:solidFill>
                    <a:schemeClr val="dk2"/>
                  </a:solidFill>
                  <a:latin typeface="Century Gothic"/>
                  <a:ea typeface="Century Gothic"/>
                  <a:cs typeface="Century Gothic"/>
                  <a:sym typeface="Century Gothic"/>
                </a:rPr>
                <a:t>API</a:t>
              </a:r>
              <a:endParaRPr sz="1400" b="0" i="0" u="none" strike="noStrike" cap="none">
                <a:solidFill>
                  <a:srgbClr val="000000"/>
                </a:solidFill>
                <a:latin typeface="Arial"/>
                <a:ea typeface="Arial"/>
                <a:cs typeface="Arial"/>
                <a:sym typeface="Arial"/>
              </a:endParaRPr>
            </a:p>
          </p:txBody>
        </p:sp>
        <p:sp>
          <p:nvSpPr>
            <p:cNvPr id="1845" name="Google Shape;1845;p23"/>
            <p:cNvSpPr txBox="1"/>
            <p:nvPr/>
          </p:nvSpPr>
          <p:spPr>
            <a:xfrm>
              <a:off x="11225898" y="3512570"/>
              <a:ext cx="292837" cy="123111"/>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000000"/>
                </a:buClr>
                <a:buSzPts val="800"/>
                <a:buFont typeface="Arial"/>
                <a:buNone/>
              </a:pPr>
              <a:r>
                <a:rPr lang="fr-FR" sz="800" b="1" i="0" u="none" strike="noStrike" cap="none">
                  <a:solidFill>
                    <a:schemeClr val="dk2"/>
                  </a:solidFill>
                  <a:latin typeface="Century Gothic"/>
                  <a:ea typeface="Century Gothic"/>
                  <a:cs typeface="Century Gothic"/>
                  <a:sym typeface="Century Gothic"/>
                </a:rPr>
                <a:t>API</a:t>
              </a:r>
              <a:endParaRPr sz="1400" b="0" i="0" u="none" strike="noStrike" cap="none">
                <a:solidFill>
                  <a:srgbClr val="000000"/>
                </a:solidFill>
                <a:latin typeface="Arial"/>
                <a:ea typeface="Arial"/>
                <a:cs typeface="Arial"/>
                <a:sym typeface="Arial"/>
              </a:endParaRPr>
            </a:p>
          </p:txBody>
        </p:sp>
        <p:cxnSp>
          <p:nvCxnSpPr>
            <p:cNvPr id="1846" name="Google Shape;1846;p23"/>
            <p:cNvCxnSpPr/>
            <p:nvPr/>
          </p:nvCxnSpPr>
          <p:spPr>
            <a:xfrm rot="10800000">
              <a:off x="7402830" y="3664584"/>
              <a:ext cx="0" cy="289275"/>
            </a:xfrm>
            <a:prstGeom prst="straightConnector1">
              <a:avLst/>
            </a:prstGeom>
            <a:noFill/>
            <a:ln w="9525" cap="flat" cmpd="sng">
              <a:solidFill>
                <a:schemeClr val="dk2"/>
              </a:solidFill>
              <a:prstDash val="solid"/>
              <a:miter lim="800000"/>
              <a:headEnd type="none" w="sm" len="sm"/>
              <a:tailEnd type="none" w="sm" len="sm"/>
            </a:ln>
          </p:spPr>
        </p:cxnSp>
        <p:grpSp>
          <p:nvGrpSpPr>
            <p:cNvPr id="1847" name="Google Shape;1847;p23"/>
            <p:cNvGrpSpPr/>
            <p:nvPr/>
          </p:nvGrpSpPr>
          <p:grpSpPr>
            <a:xfrm>
              <a:off x="7605323" y="3619672"/>
              <a:ext cx="579166" cy="668374"/>
              <a:chOff x="7605323" y="3619672"/>
              <a:chExt cx="579166" cy="668374"/>
            </a:xfrm>
          </p:grpSpPr>
          <p:sp>
            <p:nvSpPr>
              <p:cNvPr id="1848" name="Google Shape;1848;p23"/>
              <p:cNvSpPr/>
              <p:nvPr/>
            </p:nvSpPr>
            <p:spPr>
              <a:xfrm rot="5400000">
                <a:off x="7560719" y="3664276"/>
                <a:ext cx="668374" cy="579166"/>
              </a:xfrm>
              <a:prstGeom prst="hexagon">
                <a:avLst>
                  <a:gd name="adj" fmla="val 25000"/>
                  <a:gd name="vf" fmla="val 115470"/>
                </a:avLst>
              </a:prstGeom>
              <a:solidFill>
                <a:schemeClr val="dk2"/>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49" name="Google Shape;1849;p23"/>
              <p:cNvPicPr preferRelativeResize="0"/>
              <p:nvPr/>
            </p:nvPicPr>
            <p:blipFill rotWithShape="1">
              <a:blip r:embed="rId18">
                <a:alphaModFix/>
              </a:blip>
              <a:srcRect/>
              <a:stretch/>
            </p:blipFill>
            <p:spPr>
              <a:xfrm>
                <a:off x="7750906" y="3809859"/>
                <a:ext cx="288000" cy="288000"/>
              </a:xfrm>
              <a:prstGeom prst="rect">
                <a:avLst/>
              </a:prstGeom>
              <a:noFill/>
              <a:ln>
                <a:noFill/>
              </a:ln>
            </p:spPr>
          </p:pic>
        </p:grpSp>
        <p:grpSp>
          <p:nvGrpSpPr>
            <p:cNvPr id="1850" name="Google Shape;1850;p23"/>
            <p:cNvGrpSpPr/>
            <p:nvPr/>
          </p:nvGrpSpPr>
          <p:grpSpPr>
            <a:xfrm>
              <a:off x="10550998" y="3619672"/>
              <a:ext cx="579166" cy="668374"/>
              <a:chOff x="10550998" y="3619672"/>
              <a:chExt cx="579166" cy="668374"/>
            </a:xfrm>
          </p:grpSpPr>
          <p:sp>
            <p:nvSpPr>
              <p:cNvPr id="1851" name="Google Shape;1851;p23"/>
              <p:cNvSpPr/>
              <p:nvPr/>
            </p:nvSpPr>
            <p:spPr>
              <a:xfrm rot="5400000">
                <a:off x="10506394" y="3664276"/>
                <a:ext cx="668374" cy="579166"/>
              </a:xfrm>
              <a:prstGeom prst="hexagon">
                <a:avLst>
                  <a:gd name="adj" fmla="val 25000"/>
                  <a:gd name="vf" fmla="val 115470"/>
                </a:avLst>
              </a:prstGeom>
              <a:solidFill>
                <a:schemeClr val="dk2"/>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52" name="Google Shape;1852;p23"/>
              <p:cNvPicPr preferRelativeResize="0"/>
              <p:nvPr/>
            </p:nvPicPr>
            <p:blipFill rotWithShape="1">
              <a:blip r:embed="rId18">
                <a:alphaModFix/>
              </a:blip>
              <a:srcRect/>
              <a:stretch/>
            </p:blipFill>
            <p:spPr>
              <a:xfrm>
                <a:off x="10696581" y="3809859"/>
                <a:ext cx="288000" cy="288000"/>
              </a:xfrm>
              <a:prstGeom prst="rect">
                <a:avLst/>
              </a:prstGeom>
              <a:noFill/>
              <a:ln>
                <a:noFill/>
              </a:ln>
            </p:spPr>
          </p:pic>
        </p:grpSp>
        <p:grpSp>
          <p:nvGrpSpPr>
            <p:cNvPr id="1853" name="Google Shape;1853;p23"/>
            <p:cNvGrpSpPr/>
            <p:nvPr/>
          </p:nvGrpSpPr>
          <p:grpSpPr>
            <a:xfrm>
              <a:off x="6623432" y="3619672"/>
              <a:ext cx="579166" cy="668374"/>
              <a:chOff x="6623432" y="3619672"/>
              <a:chExt cx="579166" cy="668374"/>
            </a:xfrm>
          </p:grpSpPr>
          <p:sp>
            <p:nvSpPr>
              <p:cNvPr id="1824" name="Google Shape;1824;p23"/>
              <p:cNvSpPr/>
              <p:nvPr/>
            </p:nvSpPr>
            <p:spPr>
              <a:xfrm rot="5400000">
                <a:off x="6578828" y="3664276"/>
                <a:ext cx="668374" cy="579166"/>
              </a:xfrm>
              <a:prstGeom prst="hexagon">
                <a:avLst>
                  <a:gd name="adj" fmla="val 25000"/>
                  <a:gd name="vf" fmla="val 115470"/>
                </a:avLst>
              </a:prstGeom>
              <a:solidFill>
                <a:schemeClr val="dk2"/>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54" name="Google Shape;1854;p23"/>
              <p:cNvPicPr preferRelativeResize="0"/>
              <p:nvPr/>
            </p:nvPicPr>
            <p:blipFill rotWithShape="1">
              <a:blip r:embed="rId19">
                <a:alphaModFix/>
              </a:blip>
              <a:srcRect/>
              <a:stretch/>
            </p:blipFill>
            <p:spPr>
              <a:xfrm>
                <a:off x="6769015" y="3809859"/>
                <a:ext cx="288000" cy="288000"/>
              </a:xfrm>
              <a:prstGeom prst="rect">
                <a:avLst/>
              </a:prstGeom>
              <a:noFill/>
              <a:ln>
                <a:noFill/>
              </a:ln>
            </p:spPr>
          </p:pic>
        </p:grpSp>
        <p:grpSp>
          <p:nvGrpSpPr>
            <p:cNvPr id="1855" name="Google Shape;1855;p23"/>
            <p:cNvGrpSpPr/>
            <p:nvPr/>
          </p:nvGrpSpPr>
          <p:grpSpPr>
            <a:xfrm>
              <a:off x="9569106" y="3619672"/>
              <a:ext cx="579166" cy="668374"/>
              <a:chOff x="9569106" y="3619672"/>
              <a:chExt cx="579166" cy="668374"/>
            </a:xfrm>
          </p:grpSpPr>
          <p:sp>
            <p:nvSpPr>
              <p:cNvPr id="1856" name="Google Shape;1856;p23"/>
              <p:cNvSpPr/>
              <p:nvPr/>
            </p:nvSpPr>
            <p:spPr>
              <a:xfrm rot="5400000">
                <a:off x="9524502" y="3664276"/>
                <a:ext cx="668374" cy="579166"/>
              </a:xfrm>
              <a:prstGeom prst="hexagon">
                <a:avLst>
                  <a:gd name="adj" fmla="val 25000"/>
                  <a:gd name="vf" fmla="val 115470"/>
                </a:avLst>
              </a:prstGeom>
              <a:solidFill>
                <a:schemeClr val="dk2"/>
              </a:solidFill>
              <a:ln>
                <a:noFill/>
              </a:ln>
              <a:effectLst>
                <a:outerShdw blurRad="63500" dist="63500" dir="5400000" algn="t" rotWithShape="0">
                  <a:schemeClr val="dk2">
                    <a:alpha val="9411"/>
                  </a:scheme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entury Gothic"/>
                  <a:ea typeface="Century Gothic"/>
                  <a:cs typeface="Century Gothic"/>
                  <a:sym typeface="Century Gothic"/>
                </a:endParaRPr>
              </a:p>
            </p:txBody>
          </p:sp>
          <p:pic>
            <p:nvPicPr>
              <p:cNvPr id="1857" name="Google Shape;1857;p23"/>
              <p:cNvPicPr preferRelativeResize="0"/>
              <p:nvPr/>
            </p:nvPicPr>
            <p:blipFill rotWithShape="1">
              <a:blip r:embed="rId20">
                <a:alphaModFix/>
              </a:blip>
              <a:srcRect/>
              <a:stretch/>
            </p:blipFill>
            <p:spPr>
              <a:xfrm>
                <a:off x="9714689" y="3809859"/>
                <a:ext cx="288000" cy="288000"/>
              </a:xfrm>
              <a:prstGeom prst="rect">
                <a:avLst/>
              </a:prstGeom>
              <a:noFill/>
              <a:ln>
                <a:noFill/>
              </a:ln>
            </p:spPr>
          </p:pic>
        </p:grpSp>
      </p:grpSp>
      <p:sp>
        <p:nvSpPr>
          <p:cNvPr id="1858" name="Google Shape;1858;p23"/>
          <p:cNvSpPr txBox="1"/>
          <p:nvPr/>
        </p:nvSpPr>
        <p:spPr>
          <a:xfrm>
            <a:off x="11772900" y="6510387"/>
            <a:ext cx="296863" cy="153888"/>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000000"/>
              </a:buClr>
              <a:buSzPts val="1000"/>
              <a:buFont typeface="Arial"/>
              <a:buNone/>
            </a:pPr>
            <a:fld id="{00000000-1234-1234-1234-123412341234}" type="slidenum">
              <a:rPr lang="fr-FR" sz="1000" b="1" i="0" u="none" strike="noStrike" cap="none">
                <a:solidFill>
                  <a:schemeClr val="accent5"/>
                </a:solidFill>
                <a:latin typeface="Century Gothic"/>
                <a:ea typeface="Century Gothic"/>
                <a:cs typeface="Century Gothic"/>
                <a:sym typeface="Century Gothic"/>
              </a:rPr>
              <a:t>3</a:t>
            </a:fld>
            <a:endParaRPr sz="1000" b="1" i="0" u="none" strike="noStrike" cap="none">
              <a:solidFill>
                <a:schemeClr val="accent5"/>
              </a:solidFill>
              <a:latin typeface="Century Gothic"/>
              <a:ea typeface="Century Gothic"/>
              <a:cs typeface="Century Gothic"/>
              <a:sym typeface="Century Gothic"/>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04"/>
                                        </p:tgtEl>
                                        <p:attrNameLst>
                                          <p:attrName>style.visibility</p:attrName>
                                        </p:attrNameLst>
                                      </p:cBhvr>
                                      <p:to>
                                        <p:strVal val="visible"/>
                                      </p:to>
                                    </p:set>
                                    <p:animEffect transition="in" filter="fade">
                                      <p:cBhvr>
                                        <p:cTn id="7" dur="500"/>
                                        <p:tgtEl>
                                          <p:spTgt spid="1704"/>
                                        </p:tgtEl>
                                      </p:cBhvr>
                                    </p:animEffect>
                                  </p:childTnLst>
                                </p:cTn>
                              </p:par>
                              <p:par>
                                <p:cTn id="8" presetID="10" presetClass="entr" presetSubtype="0" fill="hold" nodeType="withEffect">
                                  <p:stCondLst>
                                    <p:cond delay="200"/>
                                  </p:stCondLst>
                                  <p:childTnLst>
                                    <p:set>
                                      <p:cBhvr>
                                        <p:cTn id="9" dur="1" fill="hold">
                                          <p:stCondLst>
                                            <p:cond delay="0"/>
                                          </p:stCondLst>
                                        </p:cTn>
                                        <p:tgtEl>
                                          <p:spTgt spid="1717"/>
                                        </p:tgtEl>
                                        <p:attrNameLst>
                                          <p:attrName>style.visibility</p:attrName>
                                        </p:attrNameLst>
                                      </p:cBhvr>
                                      <p:to>
                                        <p:strVal val="visible"/>
                                      </p:to>
                                    </p:set>
                                    <p:animEffect transition="in" filter="fade">
                                      <p:cBhvr>
                                        <p:cTn id="10" dur="500"/>
                                        <p:tgtEl>
                                          <p:spTgt spid="1717"/>
                                        </p:tgtEl>
                                      </p:cBhvr>
                                    </p:animEffect>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1703"/>
                                        </p:tgtEl>
                                        <p:attrNameLst>
                                          <p:attrName>style.visibility</p:attrName>
                                        </p:attrNameLst>
                                      </p:cBhvr>
                                      <p:to>
                                        <p:strVal val="visible"/>
                                      </p:to>
                                    </p:set>
                                    <p:anim calcmode="lin" valueType="num">
                                      <p:cBhvr additive="base">
                                        <p:cTn id="14" dur="800"/>
                                        <p:tgtEl>
                                          <p:spTgt spid="1703"/>
                                        </p:tgtEl>
                                        <p:attrNameLst>
                                          <p:attrName>ppt_x</p:attrName>
                                        </p:attrNameLst>
                                      </p:cBhvr>
                                      <p:tavLst>
                                        <p:tav tm="0">
                                          <p:val>
                                            <p:strVal val="#ppt_x+1"/>
                                          </p:val>
                                        </p:tav>
                                        <p:tav tm="100000">
                                          <p:val>
                                            <p:strVal val="#ppt_x"/>
                                          </p:val>
                                        </p:tav>
                                      </p:tavLst>
                                    </p:anim>
                                  </p:childTnLst>
                                </p:cTn>
                              </p:par>
                              <p:par>
                                <p:cTn id="15" presetID="10" presetClass="entr" presetSubtype="0" fill="hold" nodeType="withEffect">
                                  <p:stCondLst>
                                    <p:cond delay="200"/>
                                  </p:stCondLst>
                                  <p:childTnLst>
                                    <p:set>
                                      <p:cBhvr>
                                        <p:cTn id="16" dur="1" fill="hold">
                                          <p:stCondLst>
                                            <p:cond delay="0"/>
                                          </p:stCondLst>
                                        </p:cTn>
                                        <p:tgtEl>
                                          <p:spTgt spid="1705"/>
                                        </p:tgtEl>
                                        <p:attrNameLst>
                                          <p:attrName>style.visibility</p:attrName>
                                        </p:attrNameLst>
                                      </p:cBhvr>
                                      <p:to>
                                        <p:strVal val="visible"/>
                                      </p:to>
                                    </p:set>
                                    <p:animEffect transition="in" filter="fade">
                                      <p:cBhvr>
                                        <p:cTn id="17" dur="500"/>
                                        <p:tgtEl>
                                          <p:spTgt spid="1705"/>
                                        </p:tgtEl>
                                      </p:cBhvr>
                                    </p:animEffect>
                                  </p:childTnLst>
                                </p:cTn>
                              </p:par>
                            </p:childTnLst>
                          </p:cTn>
                        </p:par>
                        <p:par>
                          <p:cTn id="18" fill="hold">
                            <p:stCondLst>
                              <p:cond delay="1300"/>
                            </p:stCondLst>
                            <p:childTnLst>
                              <p:par>
                                <p:cTn id="19" presetID="10" presetClass="entr" presetSubtype="0" fill="hold" nodeType="afterEffect">
                                  <p:stCondLst>
                                    <p:cond delay="400"/>
                                  </p:stCondLst>
                                  <p:childTnLst>
                                    <p:set>
                                      <p:cBhvr>
                                        <p:cTn id="20" dur="1" fill="hold">
                                          <p:stCondLst>
                                            <p:cond delay="0"/>
                                          </p:stCondLst>
                                        </p:cTn>
                                        <p:tgtEl>
                                          <p:spTgt spid="1806"/>
                                        </p:tgtEl>
                                        <p:attrNameLst>
                                          <p:attrName>style.visibility</p:attrName>
                                        </p:attrNameLst>
                                      </p:cBhvr>
                                      <p:to>
                                        <p:strVal val="visible"/>
                                      </p:to>
                                    </p:set>
                                    <p:animEffect transition="in" filter="fade">
                                      <p:cBhvr>
                                        <p:cTn id="21" dur="500"/>
                                        <p:tgtEl>
                                          <p:spTgt spid="1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62"/>
        <p:cNvGrpSpPr/>
        <p:nvPr/>
      </p:nvGrpSpPr>
      <p:grpSpPr>
        <a:xfrm>
          <a:off x="0" y="0"/>
          <a:ext cx="0" cy="0"/>
          <a:chOff x="0" y="0"/>
          <a:chExt cx="0" cy="0"/>
        </a:xfrm>
      </p:grpSpPr>
      <p:sp>
        <p:nvSpPr>
          <p:cNvPr id="1863" name="Google Shape;1863;p33"/>
          <p:cNvSpPr txBox="1">
            <a:spLocks noGrp="1"/>
          </p:cNvSpPr>
          <p:nvPr>
            <p:ph type="ctrTitle"/>
          </p:nvPr>
        </p:nvSpPr>
        <p:spPr>
          <a:xfrm>
            <a:off x="781498" y="550570"/>
            <a:ext cx="6163209" cy="76944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chemeClr val="accent5"/>
              </a:buClr>
              <a:buSzPts val="2500"/>
              <a:buFont typeface="Century Gothic"/>
              <a:buNone/>
            </a:pPr>
            <a:r>
              <a:rPr lang="fr-FR">
                <a:solidFill>
                  <a:schemeClr val="accent5"/>
                </a:solidFill>
              </a:rPr>
              <a:t>Essential</a:t>
            </a:r>
            <a:br>
              <a:rPr lang="fr-FR">
                <a:solidFill>
                  <a:schemeClr val="accent5"/>
                </a:solidFill>
              </a:rPr>
            </a:br>
            <a:r>
              <a:rPr lang="fr-FR"/>
              <a:t>icons</a:t>
            </a:r>
            <a:endParaRPr/>
          </a:p>
        </p:txBody>
      </p:sp>
      <p:grpSp>
        <p:nvGrpSpPr>
          <p:cNvPr id="1864" name="Google Shape;1864;p33"/>
          <p:cNvGrpSpPr/>
          <p:nvPr/>
        </p:nvGrpSpPr>
        <p:grpSpPr>
          <a:xfrm>
            <a:off x="3251215" y="1801291"/>
            <a:ext cx="285750" cy="266700"/>
            <a:chOff x="3251215" y="1801291"/>
            <a:chExt cx="285750" cy="266700"/>
          </a:xfrm>
        </p:grpSpPr>
        <p:sp>
          <p:nvSpPr>
            <p:cNvPr id="1865" name="Google Shape;1865;p33"/>
            <p:cNvSpPr/>
            <p:nvPr/>
          </p:nvSpPr>
          <p:spPr>
            <a:xfrm>
              <a:off x="3251215" y="1801291"/>
              <a:ext cx="152400" cy="161925"/>
            </a:xfrm>
            <a:custGeom>
              <a:avLst/>
              <a:gdLst/>
              <a:ahLst/>
              <a:cxnLst/>
              <a:rect l="l" t="t" r="r" b="b"/>
              <a:pathLst>
                <a:path w="152400" h="161925" extrusionOk="0">
                  <a:moveTo>
                    <a:pt x="152400" y="66675"/>
                  </a:moveTo>
                  <a:lnTo>
                    <a:pt x="152400" y="19050"/>
                  </a:lnTo>
                  <a:cubicBezTo>
                    <a:pt x="152400" y="8529"/>
                    <a:pt x="143871" y="0"/>
                    <a:pt x="133350" y="0"/>
                  </a:cubicBezTo>
                  <a:lnTo>
                    <a:pt x="19050" y="0"/>
                  </a:lnTo>
                  <a:cubicBezTo>
                    <a:pt x="8529" y="0"/>
                    <a:pt x="0" y="8529"/>
                    <a:pt x="0" y="19050"/>
                  </a:cubicBezTo>
                  <a:lnTo>
                    <a:pt x="0" y="123825"/>
                  </a:lnTo>
                  <a:cubicBezTo>
                    <a:pt x="0" y="134346"/>
                    <a:pt x="8529" y="142875"/>
                    <a:pt x="19050" y="142875"/>
                  </a:cubicBezTo>
                  <a:lnTo>
                    <a:pt x="28575" y="142875"/>
                  </a:lnTo>
                  <a:lnTo>
                    <a:pt x="28575" y="168278"/>
                  </a:lnTo>
                  <a:lnTo>
                    <a:pt x="66675" y="142875"/>
                  </a:lnTo>
                  <a:lnTo>
                    <a:pt x="95250" y="1428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66" name="Google Shape;1866;p33"/>
            <p:cNvSpPr/>
            <p:nvPr/>
          </p:nvSpPr>
          <p:spPr>
            <a:xfrm>
              <a:off x="3384565" y="1906066"/>
              <a:ext cx="152400" cy="161925"/>
            </a:xfrm>
            <a:custGeom>
              <a:avLst/>
              <a:gdLst/>
              <a:ahLst/>
              <a:cxnLst/>
              <a:rect l="l" t="t" r="r" b="b"/>
              <a:pathLst>
                <a:path w="152400" h="161925" extrusionOk="0">
                  <a:moveTo>
                    <a:pt x="0" y="123825"/>
                  </a:moveTo>
                  <a:lnTo>
                    <a:pt x="0" y="19050"/>
                  </a:lnTo>
                  <a:cubicBezTo>
                    <a:pt x="0" y="8529"/>
                    <a:pt x="8529" y="0"/>
                    <a:pt x="19050" y="0"/>
                  </a:cubicBezTo>
                  <a:lnTo>
                    <a:pt x="133350" y="0"/>
                  </a:lnTo>
                  <a:cubicBezTo>
                    <a:pt x="143871" y="0"/>
                    <a:pt x="152400" y="8529"/>
                    <a:pt x="152400" y="19050"/>
                  </a:cubicBezTo>
                  <a:lnTo>
                    <a:pt x="152400" y="123825"/>
                  </a:lnTo>
                  <a:cubicBezTo>
                    <a:pt x="152400" y="134346"/>
                    <a:pt x="143871" y="142875"/>
                    <a:pt x="133350" y="142875"/>
                  </a:cubicBezTo>
                  <a:lnTo>
                    <a:pt x="123825" y="142875"/>
                  </a:lnTo>
                  <a:lnTo>
                    <a:pt x="123825" y="168278"/>
                  </a:lnTo>
                  <a:lnTo>
                    <a:pt x="85725" y="142875"/>
                  </a:lnTo>
                  <a:lnTo>
                    <a:pt x="19050" y="142875"/>
                  </a:lnTo>
                  <a:cubicBezTo>
                    <a:pt x="8529" y="142875"/>
                    <a:pt x="0" y="134346"/>
                    <a:pt x="0" y="1238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67" name="Google Shape;1867;p33"/>
            <p:cNvSpPr/>
            <p:nvPr/>
          </p:nvSpPr>
          <p:spPr>
            <a:xfrm>
              <a:off x="3419274" y="1938451"/>
              <a:ext cx="76200" cy="76200"/>
            </a:xfrm>
            <a:custGeom>
              <a:avLst/>
              <a:gdLst/>
              <a:ahLst/>
              <a:cxnLst/>
              <a:rect l="l" t="t" r="r" b="b"/>
              <a:pathLst>
                <a:path w="76200" h="76200" extrusionOk="0">
                  <a:moveTo>
                    <a:pt x="58874" y="81915"/>
                  </a:moveTo>
                  <a:lnTo>
                    <a:pt x="54826" y="66675"/>
                  </a:lnTo>
                  <a:lnTo>
                    <a:pt x="28346" y="66675"/>
                  </a:lnTo>
                  <a:lnTo>
                    <a:pt x="24222" y="81915"/>
                  </a:lnTo>
                  <a:lnTo>
                    <a:pt x="0" y="81915"/>
                  </a:lnTo>
                  <a:lnTo>
                    <a:pt x="26613" y="0"/>
                  </a:lnTo>
                  <a:lnTo>
                    <a:pt x="56026" y="0"/>
                  </a:lnTo>
                  <a:lnTo>
                    <a:pt x="82982" y="81915"/>
                  </a:lnTo>
                  <a:close/>
                  <a:moveTo>
                    <a:pt x="50302" y="48578"/>
                  </a:moveTo>
                  <a:lnTo>
                    <a:pt x="46787" y="35185"/>
                  </a:lnTo>
                  <a:cubicBezTo>
                    <a:pt x="45968" y="32207"/>
                    <a:pt x="44970" y="28356"/>
                    <a:pt x="43796" y="23632"/>
                  </a:cubicBezTo>
                  <a:cubicBezTo>
                    <a:pt x="42622" y="18907"/>
                    <a:pt x="41853" y="15510"/>
                    <a:pt x="41491" y="13440"/>
                  </a:cubicBezTo>
                  <a:cubicBezTo>
                    <a:pt x="41155" y="15345"/>
                    <a:pt x="40494" y="18469"/>
                    <a:pt x="39510" y="22812"/>
                  </a:cubicBezTo>
                  <a:cubicBezTo>
                    <a:pt x="38526" y="27156"/>
                    <a:pt x="36328" y="35744"/>
                    <a:pt x="32918" y="48578"/>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accent5"/>
                </a:solidFill>
                <a:latin typeface="Century Gothic"/>
                <a:ea typeface="Century Gothic"/>
                <a:cs typeface="Century Gothic"/>
                <a:sym typeface="Century Gothic"/>
              </a:endParaRPr>
            </a:p>
          </p:txBody>
        </p:sp>
        <p:sp>
          <p:nvSpPr>
            <p:cNvPr id="1868" name="Google Shape;1868;p33"/>
            <p:cNvSpPr/>
            <p:nvPr/>
          </p:nvSpPr>
          <p:spPr>
            <a:xfrm>
              <a:off x="3281409" y="1825056"/>
              <a:ext cx="85725" cy="85725"/>
            </a:xfrm>
            <a:custGeom>
              <a:avLst/>
              <a:gdLst/>
              <a:ahLst/>
              <a:cxnLst/>
              <a:rect l="l" t="t" r="r" b="b"/>
              <a:pathLst>
                <a:path w="85725" h="85725" extrusionOk="0">
                  <a:moveTo>
                    <a:pt x="90630" y="28175"/>
                  </a:moveTo>
                  <a:cubicBezTo>
                    <a:pt x="86439" y="27794"/>
                    <a:pt x="82725" y="27603"/>
                    <a:pt x="77114" y="27603"/>
                  </a:cubicBezTo>
                  <a:cubicBezTo>
                    <a:pt x="75766" y="33984"/>
                    <a:pt x="73588" y="40161"/>
                    <a:pt x="70637" y="45977"/>
                  </a:cubicBezTo>
                  <a:cubicBezTo>
                    <a:pt x="67816" y="51564"/>
                    <a:pt x="64264" y="56750"/>
                    <a:pt x="60074" y="61398"/>
                  </a:cubicBezTo>
                  <a:cubicBezTo>
                    <a:pt x="70125" y="67281"/>
                    <a:pt x="81208" y="71190"/>
                    <a:pt x="92726" y="72914"/>
                  </a:cubicBezTo>
                  <a:cubicBezTo>
                    <a:pt x="88648" y="78199"/>
                    <a:pt x="85463" y="84116"/>
                    <a:pt x="83296" y="90430"/>
                  </a:cubicBezTo>
                  <a:cubicBezTo>
                    <a:pt x="70301" y="86778"/>
                    <a:pt x="58032" y="80918"/>
                    <a:pt x="47025" y="73104"/>
                  </a:cubicBezTo>
                  <a:cubicBezTo>
                    <a:pt x="35498" y="81082"/>
                    <a:pt x="22679" y="87008"/>
                    <a:pt x="9134" y="90621"/>
                  </a:cubicBezTo>
                  <a:cubicBezTo>
                    <a:pt x="7096" y="84514"/>
                    <a:pt x="4004" y="78812"/>
                    <a:pt x="0" y="73771"/>
                  </a:cubicBezTo>
                  <a:cubicBezTo>
                    <a:pt x="11907" y="71621"/>
                    <a:pt x="23345" y="67402"/>
                    <a:pt x="33795" y="61303"/>
                  </a:cubicBezTo>
                  <a:cubicBezTo>
                    <a:pt x="28968" y="56043"/>
                    <a:pt x="24841" y="50181"/>
                    <a:pt x="21517" y="43863"/>
                  </a:cubicBezTo>
                  <a:cubicBezTo>
                    <a:pt x="18761" y="38682"/>
                    <a:pt x="16558" y="33226"/>
                    <a:pt x="14945" y="27584"/>
                  </a:cubicBezTo>
                  <a:cubicBezTo>
                    <a:pt x="9325" y="27584"/>
                    <a:pt x="6096" y="27775"/>
                    <a:pt x="1333" y="28156"/>
                  </a:cubicBezTo>
                  <a:lnTo>
                    <a:pt x="1333" y="10944"/>
                  </a:lnTo>
                  <a:cubicBezTo>
                    <a:pt x="5917" y="11437"/>
                    <a:pt x="10526" y="11660"/>
                    <a:pt x="15135" y="11611"/>
                  </a:cubicBezTo>
                  <a:lnTo>
                    <a:pt x="36176" y="11611"/>
                  </a:lnTo>
                  <a:lnTo>
                    <a:pt x="36176" y="5896"/>
                  </a:lnTo>
                  <a:cubicBezTo>
                    <a:pt x="36189" y="3916"/>
                    <a:pt x="35998" y="1940"/>
                    <a:pt x="35604" y="0"/>
                  </a:cubicBezTo>
                  <a:lnTo>
                    <a:pt x="54740" y="0"/>
                  </a:lnTo>
                  <a:cubicBezTo>
                    <a:pt x="54357" y="1910"/>
                    <a:pt x="54165" y="3853"/>
                    <a:pt x="54169" y="5801"/>
                  </a:cubicBezTo>
                  <a:lnTo>
                    <a:pt x="54169" y="11611"/>
                  </a:lnTo>
                  <a:lnTo>
                    <a:pt x="76819" y="11611"/>
                  </a:lnTo>
                  <a:cubicBezTo>
                    <a:pt x="81432" y="11663"/>
                    <a:pt x="86044" y="11440"/>
                    <a:pt x="90630" y="10944"/>
                  </a:cubicBezTo>
                  <a:close/>
                  <a:moveTo>
                    <a:pt x="33223" y="27603"/>
                  </a:moveTo>
                  <a:cubicBezTo>
                    <a:pt x="35687" y="36271"/>
                    <a:pt x="40270" y="44190"/>
                    <a:pt x="46558" y="50644"/>
                  </a:cubicBezTo>
                  <a:cubicBezTo>
                    <a:pt x="52348" y="44051"/>
                    <a:pt x="56436" y="36140"/>
                    <a:pt x="58464" y="27603"/>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accent5"/>
                </a:solidFill>
                <a:latin typeface="Century Gothic"/>
                <a:ea typeface="Century Gothic"/>
                <a:cs typeface="Century Gothic"/>
                <a:sym typeface="Century Gothic"/>
              </a:endParaRPr>
            </a:p>
          </p:txBody>
        </p:sp>
      </p:grpSp>
      <p:grpSp>
        <p:nvGrpSpPr>
          <p:cNvPr id="1869" name="Google Shape;1869;p33"/>
          <p:cNvGrpSpPr/>
          <p:nvPr/>
        </p:nvGrpSpPr>
        <p:grpSpPr>
          <a:xfrm>
            <a:off x="3260740" y="3655480"/>
            <a:ext cx="257175" cy="257175"/>
            <a:chOff x="3260740" y="3655480"/>
            <a:chExt cx="257175" cy="257175"/>
          </a:xfrm>
        </p:grpSpPr>
        <p:sp>
          <p:nvSpPr>
            <p:cNvPr id="1870" name="Google Shape;1870;p33"/>
            <p:cNvSpPr/>
            <p:nvPr/>
          </p:nvSpPr>
          <p:spPr>
            <a:xfrm>
              <a:off x="3470290" y="3865030"/>
              <a:ext cx="47625" cy="47625"/>
            </a:xfrm>
            <a:custGeom>
              <a:avLst/>
              <a:gdLst/>
              <a:ahLst/>
              <a:cxnLst/>
              <a:rect l="l" t="t" r="r" b="b"/>
              <a:pathLst>
                <a:path w="47625" h="47625" extrusionOk="0">
                  <a:moveTo>
                    <a:pt x="47625" y="4762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1" name="Google Shape;1871;p33"/>
            <p:cNvSpPr/>
            <p:nvPr/>
          </p:nvSpPr>
          <p:spPr>
            <a:xfrm>
              <a:off x="3298840" y="3693580"/>
              <a:ext cx="66675" cy="66675"/>
            </a:xfrm>
            <a:custGeom>
              <a:avLst/>
              <a:gdLst/>
              <a:ahLst/>
              <a:cxnLst/>
              <a:rect l="l" t="t" r="r" b="b"/>
              <a:pathLst>
                <a:path w="66675" h="66675" extrusionOk="0">
                  <a:moveTo>
                    <a:pt x="0" y="66675"/>
                  </a:moveTo>
                  <a:cubicBezTo>
                    <a:pt x="0" y="29851"/>
                    <a:pt x="29851" y="0"/>
                    <a:pt x="66675" y="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2" name="Google Shape;1872;p33"/>
            <p:cNvSpPr/>
            <p:nvPr/>
          </p:nvSpPr>
          <p:spPr>
            <a:xfrm>
              <a:off x="3260740" y="3655480"/>
              <a:ext cx="209550" cy="209550"/>
            </a:xfrm>
            <a:custGeom>
              <a:avLst/>
              <a:gdLst/>
              <a:ahLst/>
              <a:cxnLst/>
              <a:rect l="l" t="t" r="r" b="b"/>
              <a:pathLst>
                <a:path w="209550" h="209550" extrusionOk="0">
                  <a:moveTo>
                    <a:pt x="209550" y="104775"/>
                  </a:moveTo>
                  <a:cubicBezTo>
                    <a:pt x="209550" y="162641"/>
                    <a:pt x="162641" y="209550"/>
                    <a:pt x="104775" y="209550"/>
                  </a:cubicBezTo>
                  <a:cubicBezTo>
                    <a:pt x="46909" y="209550"/>
                    <a:pt x="0" y="162641"/>
                    <a:pt x="0" y="104775"/>
                  </a:cubicBezTo>
                  <a:cubicBezTo>
                    <a:pt x="0" y="46909"/>
                    <a:pt x="46909" y="0"/>
                    <a:pt x="104775" y="0"/>
                  </a:cubicBezTo>
                  <a:cubicBezTo>
                    <a:pt x="162641" y="0"/>
                    <a:pt x="209550" y="46909"/>
                    <a:pt x="209550" y="1047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73" name="Google Shape;1873;p33"/>
          <p:cNvGrpSpPr/>
          <p:nvPr/>
        </p:nvGrpSpPr>
        <p:grpSpPr>
          <a:xfrm>
            <a:off x="8671971" y="1804568"/>
            <a:ext cx="274587" cy="273299"/>
            <a:chOff x="8671971" y="1804568"/>
            <a:chExt cx="274587" cy="273299"/>
          </a:xfrm>
        </p:grpSpPr>
        <p:sp>
          <p:nvSpPr>
            <p:cNvPr id="1874" name="Google Shape;1874;p33"/>
            <p:cNvSpPr/>
            <p:nvPr/>
          </p:nvSpPr>
          <p:spPr>
            <a:xfrm>
              <a:off x="8855651" y="1827228"/>
              <a:ext cx="66675" cy="66675"/>
            </a:xfrm>
            <a:custGeom>
              <a:avLst/>
              <a:gdLst/>
              <a:ahLst/>
              <a:cxnLst/>
              <a:rect l="l" t="t" r="r" b="b"/>
              <a:pathLst>
                <a:path w="66675" h="66675" extrusionOk="0">
                  <a:moveTo>
                    <a:pt x="0" y="0"/>
                  </a:moveTo>
                  <a:lnTo>
                    <a:pt x="74200" y="742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5" name="Google Shape;1875;p33"/>
            <p:cNvSpPr/>
            <p:nvPr/>
          </p:nvSpPr>
          <p:spPr>
            <a:xfrm>
              <a:off x="8698908" y="1835984"/>
              <a:ext cx="123825" cy="85725"/>
            </a:xfrm>
            <a:custGeom>
              <a:avLst/>
              <a:gdLst/>
              <a:ahLst/>
              <a:cxnLst/>
              <a:rect l="l" t="t" r="r" b="b"/>
              <a:pathLst>
                <a:path w="123825" h="85725" extrusionOk="0">
                  <a:moveTo>
                    <a:pt x="126682" y="6941"/>
                  </a:moveTo>
                  <a:cubicBezTo>
                    <a:pt x="83344" y="-8756"/>
                    <a:pt x="38100" y="626"/>
                    <a:pt x="0" y="51032"/>
                  </a:cubicBezTo>
                  <a:lnTo>
                    <a:pt x="39662" y="9079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6" name="Google Shape;1876;p33"/>
            <p:cNvSpPr/>
            <p:nvPr/>
          </p:nvSpPr>
          <p:spPr>
            <a:xfrm>
              <a:off x="8830601" y="1931783"/>
              <a:ext cx="85725" cy="123825"/>
            </a:xfrm>
            <a:custGeom>
              <a:avLst/>
              <a:gdLst/>
              <a:ahLst/>
              <a:cxnLst/>
              <a:rect l="l" t="t" r="r" b="b"/>
              <a:pathLst>
                <a:path w="85725" h="123825" extrusionOk="0">
                  <a:moveTo>
                    <a:pt x="0" y="87020"/>
                  </a:moveTo>
                  <a:lnTo>
                    <a:pt x="39757" y="126683"/>
                  </a:lnTo>
                  <a:cubicBezTo>
                    <a:pt x="90164" y="88583"/>
                    <a:pt x="99546" y="43339"/>
                    <a:pt x="83849" y="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7" name="Google Shape;1877;p33"/>
            <p:cNvSpPr/>
            <p:nvPr/>
          </p:nvSpPr>
          <p:spPr>
            <a:xfrm>
              <a:off x="8717958" y="1804568"/>
              <a:ext cx="228600" cy="228600"/>
            </a:xfrm>
            <a:custGeom>
              <a:avLst/>
              <a:gdLst/>
              <a:ahLst/>
              <a:cxnLst/>
              <a:rect l="l" t="t" r="r" b="b"/>
              <a:pathLst>
                <a:path w="228600" h="228600" extrusionOk="0">
                  <a:moveTo>
                    <a:pt x="76200" y="234848"/>
                  </a:moveTo>
                  <a:lnTo>
                    <a:pt x="0" y="158648"/>
                  </a:lnTo>
                  <a:cubicBezTo>
                    <a:pt x="0" y="158648"/>
                    <a:pt x="61846" y="9030"/>
                    <a:pt x="234848" y="0"/>
                  </a:cubicBezTo>
                  <a:cubicBezTo>
                    <a:pt x="225066" y="172260"/>
                    <a:pt x="76200" y="234848"/>
                    <a:pt x="76200" y="23484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8" name="Google Shape;1878;p33"/>
            <p:cNvSpPr/>
            <p:nvPr/>
          </p:nvSpPr>
          <p:spPr>
            <a:xfrm>
              <a:off x="8813208" y="1896541"/>
              <a:ext cx="47625" cy="47625"/>
            </a:xfrm>
            <a:custGeom>
              <a:avLst/>
              <a:gdLst/>
              <a:ahLst/>
              <a:cxnLst/>
              <a:rect l="l" t="t" r="r" b="b"/>
              <a:pathLst>
                <a:path w="47625" h="47625" extrusionOk="0">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79" name="Google Shape;1879;p33"/>
            <p:cNvSpPr/>
            <p:nvPr/>
          </p:nvSpPr>
          <p:spPr>
            <a:xfrm>
              <a:off x="8671971" y="2020717"/>
              <a:ext cx="57150" cy="57150"/>
            </a:xfrm>
            <a:custGeom>
              <a:avLst/>
              <a:gdLst/>
              <a:ahLst/>
              <a:cxnLst/>
              <a:rect l="l" t="t" r="r" b="b"/>
              <a:pathLst>
                <a:path w="57150" h="57150" extrusionOk="0">
                  <a:moveTo>
                    <a:pt x="16259" y="8021"/>
                  </a:moveTo>
                  <a:cubicBezTo>
                    <a:pt x="27611" y="-2942"/>
                    <a:pt x="45701" y="-2628"/>
                    <a:pt x="56664" y="8723"/>
                  </a:cubicBezTo>
                  <a:cubicBezTo>
                    <a:pt x="67359" y="19797"/>
                    <a:pt x="67359" y="37352"/>
                    <a:pt x="56664" y="48426"/>
                  </a:cubicBezTo>
                  <a:cubicBezTo>
                    <a:pt x="45510" y="59590"/>
                    <a:pt x="0" y="64685"/>
                    <a:pt x="0" y="64685"/>
                  </a:cubicBezTo>
                  <a:cubicBezTo>
                    <a:pt x="0" y="64685"/>
                    <a:pt x="5096" y="19175"/>
                    <a:pt x="16259" y="802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80" name="Google Shape;1880;p33"/>
          <p:cNvGrpSpPr/>
          <p:nvPr/>
        </p:nvGrpSpPr>
        <p:grpSpPr>
          <a:xfrm>
            <a:off x="2168871" y="3645955"/>
            <a:ext cx="285750" cy="285750"/>
            <a:chOff x="2168871" y="3645955"/>
            <a:chExt cx="285750" cy="285750"/>
          </a:xfrm>
        </p:grpSpPr>
        <p:sp>
          <p:nvSpPr>
            <p:cNvPr id="1881" name="Google Shape;1881;p33"/>
            <p:cNvSpPr/>
            <p:nvPr/>
          </p:nvSpPr>
          <p:spPr>
            <a:xfrm>
              <a:off x="2168871" y="3645955"/>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82" name="Google Shape;1882;p33"/>
            <p:cNvSpPr/>
            <p:nvPr/>
          </p:nvSpPr>
          <p:spPr>
            <a:xfrm>
              <a:off x="2311746" y="3703105"/>
              <a:ext cx="85725" cy="85725"/>
            </a:xfrm>
            <a:custGeom>
              <a:avLst/>
              <a:gdLst/>
              <a:ahLst/>
              <a:cxnLst/>
              <a:rect l="l" t="t" r="r" b="b"/>
              <a:pathLst>
                <a:path w="85725" h="85725" extrusionOk="0">
                  <a:moveTo>
                    <a:pt x="0" y="0"/>
                  </a:moveTo>
                  <a:lnTo>
                    <a:pt x="0" y="85725"/>
                  </a:lnTo>
                  <a:lnTo>
                    <a:pt x="85725" y="857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83" name="Google Shape;1883;p33"/>
          <p:cNvGrpSpPr/>
          <p:nvPr/>
        </p:nvGrpSpPr>
        <p:grpSpPr>
          <a:xfrm>
            <a:off x="5429127" y="3645955"/>
            <a:ext cx="266700" cy="285750"/>
            <a:chOff x="5429127" y="3645955"/>
            <a:chExt cx="266700" cy="285750"/>
          </a:xfrm>
        </p:grpSpPr>
        <p:sp>
          <p:nvSpPr>
            <p:cNvPr id="1884" name="Google Shape;1884;p33"/>
            <p:cNvSpPr/>
            <p:nvPr/>
          </p:nvSpPr>
          <p:spPr>
            <a:xfrm>
              <a:off x="5518386" y="3716707"/>
              <a:ext cx="85725" cy="47625"/>
            </a:xfrm>
            <a:custGeom>
              <a:avLst/>
              <a:gdLst/>
              <a:ahLst/>
              <a:cxnLst/>
              <a:rect l="l" t="t" r="r" b="b"/>
              <a:pathLst>
                <a:path w="85725" h="47625" extrusionOk="0">
                  <a:moveTo>
                    <a:pt x="0" y="48997"/>
                  </a:moveTo>
                  <a:lnTo>
                    <a:pt x="88182"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85" name="Google Shape;1885;p33"/>
            <p:cNvSpPr/>
            <p:nvPr/>
          </p:nvSpPr>
          <p:spPr>
            <a:xfrm>
              <a:off x="5518386" y="3811957"/>
              <a:ext cx="85725" cy="47625"/>
            </a:xfrm>
            <a:custGeom>
              <a:avLst/>
              <a:gdLst/>
              <a:ahLst/>
              <a:cxnLst/>
              <a:rect l="l" t="t" r="r" b="b"/>
              <a:pathLst>
                <a:path w="85725" h="47625" extrusionOk="0">
                  <a:moveTo>
                    <a:pt x="88182" y="48997"/>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86" name="Google Shape;1886;p33"/>
            <p:cNvSpPr/>
            <p:nvPr/>
          </p:nvSpPr>
          <p:spPr>
            <a:xfrm>
              <a:off x="5429127" y="3741205"/>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87" name="Google Shape;1887;p33"/>
            <p:cNvSpPr/>
            <p:nvPr/>
          </p:nvSpPr>
          <p:spPr>
            <a:xfrm>
              <a:off x="5600577" y="3645955"/>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88" name="Google Shape;1888;p33"/>
            <p:cNvSpPr/>
            <p:nvPr/>
          </p:nvSpPr>
          <p:spPr>
            <a:xfrm>
              <a:off x="5600577" y="3836455"/>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89" name="Google Shape;1889;p33"/>
          <p:cNvGrpSpPr/>
          <p:nvPr/>
        </p:nvGrpSpPr>
        <p:grpSpPr>
          <a:xfrm>
            <a:off x="8670331" y="3645953"/>
            <a:ext cx="285751" cy="285750"/>
            <a:chOff x="8670331" y="3645953"/>
            <a:chExt cx="285751" cy="285750"/>
          </a:xfrm>
        </p:grpSpPr>
        <p:sp>
          <p:nvSpPr>
            <p:cNvPr id="1890" name="Google Shape;1890;p33"/>
            <p:cNvSpPr/>
            <p:nvPr/>
          </p:nvSpPr>
          <p:spPr>
            <a:xfrm>
              <a:off x="8670331" y="3645953"/>
              <a:ext cx="142875" cy="133350"/>
            </a:xfrm>
            <a:custGeom>
              <a:avLst/>
              <a:gdLst/>
              <a:ahLst/>
              <a:cxnLst/>
              <a:rect l="l" t="t" r="r" b="b"/>
              <a:pathLst>
                <a:path w="142875" h="133350" extrusionOk="0">
                  <a:moveTo>
                    <a:pt x="142877" y="99062"/>
                  </a:moveTo>
                  <a:lnTo>
                    <a:pt x="121293" y="79355"/>
                  </a:lnTo>
                  <a:cubicBezTo>
                    <a:pt x="130994" y="46638"/>
                    <a:pt x="112337" y="12251"/>
                    <a:pt x="79620" y="2549"/>
                  </a:cubicBezTo>
                  <a:cubicBezTo>
                    <a:pt x="67159" y="-1145"/>
                    <a:pt x="53851" y="-817"/>
                    <a:pt x="41588" y="3488"/>
                  </a:cubicBezTo>
                  <a:lnTo>
                    <a:pt x="76202" y="38102"/>
                  </a:lnTo>
                  <a:lnTo>
                    <a:pt x="38102" y="76202"/>
                  </a:lnTo>
                  <a:lnTo>
                    <a:pt x="3488" y="41588"/>
                  </a:lnTo>
                  <a:cubicBezTo>
                    <a:pt x="-7791" y="73812"/>
                    <a:pt x="9188" y="109078"/>
                    <a:pt x="41411" y="120357"/>
                  </a:cubicBezTo>
                  <a:cubicBezTo>
                    <a:pt x="53648" y="124640"/>
                    <a:pt x="66922" y="124968"/>
                    <a:pt x="79354" y="121293"/>
                  </a:cubicBezTo>
                  <a:lnTo>
                    <a:pt x="97157" y="140772"/>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91" name="Google Shape;1891;p33"/>
            <p:cNvSpPr/>
            <p:nvPr/>
          </p:nvSpPr>
          <p:spPr>
            <a:xfrm>
              <a:off x="8838373" y="3810976"/>
              <a:ext cx="114300" cy="114300"/>
            </a:xfrm>
            <a:custGeom>
              <a:avLst/>
              <a:gdLst/>
              <a:ahLst/>
              <a:cxnLst/>
              <a:rect l="l" t="t" r="r" b="b"/>
              <a:pathLst>
                <a:path w="114300" h="114300" extrusionOk="0">
                  <a:moveTo>
                    <a:pt x="0" y="53511"/>
                  </a:moveTo>
                  <a:lnTo>
                    <a:pt x="55645" y="114471"/>
                  </a:lnTo>
                  <a:cubicBezTo>
                    <a:pt x="62736" y="122244"/>
                    <a:pt x="74785" y="122797"/>
                    <a:pt x="82558" y="115706"/>
                  </a:cubicBezTo>
                  <a:cubicBezTo>
                    <a:pt x="82773" y="115509"/>
                    <a:pt x="82985" y="115307"/>
                    <a:pt x="83191" y="115100"/>
                  </a:cubicBezTo>
                  <a:lnTo>
                    <a:pt x="112128" y="86163"/>
                  </a:lnTo>
                  <a:cubicBezTo>
                    <a:pt x="119569" y="78725"/>
                    <a:pt x="119572" y="66663"/>
                    <a:pt x="112133" y="59222"/>
                  </a:cubicBezTo>
                  <a:cubicBezTo>
                    <a:pt x="111927" y="59016"/>
                    <a:pt x="111716" y="58814"/>
                    <a:pt x="111500" y="58617"/>
                  </a:cubicBezTo>
                  <a:lnTo>
                    <a:pt x="472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92" name="Google Shape;1892;p33"/>
            <p:cNvSpPr/>
            <p:nvPr/>
          </p:nvSpPr>
          <p:spPr>
            <a:xfrm>
              <a:off x="8670332" y="3645953"/>
              <a:ext cx="285750" cy="285750"/>
            </a:xfrm>
            <a:custGeom>
              <a:avLst/>
              <a:gdLst/>
              <a:ahLst/>
              <a:cxnLst/>
              <a:rect l="l" t="t" r="r" b="b"/>
              <a:pathLst>
                <a:path w="285750" h="285750" extrusionOk="0">
                  <a:moveTo>
                    <a:pt x="282265" y="41588"/>
                  </a:moveTo>
                  <a:lnTo>
                    <a:pt x="247651" y="76202"/>
                  </a:lnTo>
                  <a:lnTo>
                    <a:pt x="209551" y="38102"/>
                  </a:lnTo>
                  <a:lnTo>
                    <a:pt x="244165" y="3488"/>
                  </a:lnTo>
                  <a:cubicBezTo>
                    <a:pt x="211941" y="-7791"/>
                    <a:pt x="176675" y="9188"/>
                    <a:pt x="165396" y="41411"/>
                  </a:cubicBezTo>
                  <a:cubicBezTo>
                    <a:pt x="161112" y="53648"/>
                    <a:pt x="160785" y="66922"/>
                    <a:pt x="164459" y="79354"/>
                  </a:cubicBezTo>
                  <a:lnTo>
                    <a:pt x="6211" y="223687"/>
                  </a:lnTo>
                  <a:cubicBezTo>
                    <a:pt x="-1562" y="230778"/>
                    <a:pt x="-2114" y="242827"/>
                    <a:pt x="4977" y="250599"/>
                  </a:cubicBezTo>
                  <a:cubicBezTo>
                    <a:pt x="5174" y="250815"/>
                    <a:pt x="5376" y="251027"/>
                    <a:pt x="5582" y="251233"/>
                  </a:cubicBezTo>
                  <a:lnTo>
                    <a:pt x="34519" y="280170"/>
                  </a:lnTo>
                  <a:cubicBezTo>
                    <a:pt x="41957" y="287611"/>
                    <a:pt x="54019" y="287613"/>
                    <a:pt x="61460" y="280175"/>
                  </a:cubicBezTo>
                  <a:cubicBezTo>
                    <a:pt x="61667" y="279969"/>
                    <a:pt x="61869" y="279757"/>
                    <a:pt x="62066" y="279541"/>
                  </a:cubicBezTo>
                  <a:lnTo>
                    <a:pt x="206398" y="121293"/>
                  </a:lnTo>
                  <a:cubicBezTo>
                    <a:pt x="239115" y="130994"/>
                    <a:pt x="273502" y="112337"/>
                    <a:pt x="283203" y="79620"/>
                  </a:cubicBezTo>
                  <a:cubicBezTo>
                    <a:pt x="286898" y="67159"/>
                    <a:pt x="286569" y="53851"/>
                    <a:pt x="282265" y="4158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93" name="Google Shape;1893;p33"/>
          <p:cNvGrpSpPr/>
          <p:nvPr/>
        </p:nvGrpSpPr>
        <p:grpSpPr>
          <a:xfrm>
            <a:off x="4336025" y="3645955"/>
            <a:ext cx="285750" cy="285750"/>
            <a:chOff x="4336025" y="3645955"/>
            <a:chExt cx="285750" cy="285750"/>
          </a:xfrm>
        </p:grpSpPr>
        <p:sp>
          <p:nvSpPr>
            <p:cNvPr id="1894" name="Google Shape;1894;p33"/>
            <p:cNvSpPr/>
            <p:nvPr/>
          </p:nvSpPr>
          <p:spPr>
            <a:xfrm>
              <a:off x="4440800" y="3750730"/>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95" name="Google Shape;1895;p33"/>
            <p:cNvSpPr/>
            <p:nvPr/>
          </p:nvSpPr>
          <p:spPr>
            <a:xfrm>
              <a:off x="4336025" y="3645955"/>
              <a:ext cx="285750" cy="285750"/>
            </a:xfrm>
            <a:custGeom>
              <a:avLst/>
              <a:gdLst/>
              <a:ahLst/>
              <a:cxnLst/>
              <a:rect l="l" t="t" r="r" b="b"/>
              <a:pathLst>
                <a:path w="285750" h="285750" extrusionOk="0">
                  <a:moveTo>
                    <a:pt x="285750" y="161925"/>
                  </a:moveTo>
                  <a:lnTo>
                    <a:pt x="285750" y="123825"/>
                  </a:lnTo>
                  <a:lnTo>
                    <a:pt x="244735" y="118701"/>
                  </a:lnTo>
                  <a:cubicBezTo>
                    <a:pt x="242162" y="107836"/>
                    <a:pt x="237856" y="97458"/>
                    <a:pt x="231981" y="87963"/>
                  </a:cubicBezTo>
                  <a:lnTo>
                    <a:pt x="257375" y="55321"/>
                  </a:lnTo>
                  <a:lnTo>
                    <a:pt x="230429" y="28375"/>
                  </a:lnTo>
                  <a:lnTo>
                    <a:pt x="197787" y="53769"/>
                  </a:lnTo>
                  <a:cubicBezTo>
                    <a:pt x="188292" y="47894"/>
                    <a:pt x="177914" y="43588"/>
                    <a:pt x="167049" y="41015"/>
                  </a:cubicBezTo>
                  <a:lnTo>
                    <a:pt x="161925" y="0"/>
                  </a:lnTo>
                  <a:lnTo>
                    <a:pt x="123825" y="0"/>
                  </a:lnTo>
                  <a:lnTo>
                    <a:pt x="118701" y="41015"/>
                  </a:lnTo>
                  <a:cubicBezTo>
                    <a:pt x="107836" y="43588"/>
                    <a:pt x="97458" y="47894"/>
                    <a:pt x="87963" y="53769"/>
                  </a:cubicBezTo>
                  <a:lnTo>
                    <a:pt x="55321" y="28375"/>
                  </a:lnTo>
                  <a:lnTo>
                    <a:pt x="28375" y="55321"/>
                  </a:lnTo>
                  <a:lnTo>
                    <a:pt x="53769" y="87963"/>
                  </a:lnTo>
                  <a:cubicBezTo>
                    <a:pt x="47894" y="97458"/>
                    <a:pt x="43588" y="107836"/>
                    <a:pt x="41015" y="118701"/>
                  </a:cubicBezTo>
                  <a:lnTo>
                    <a:pt x="0" y="123825"/>
                  </a:lnTo>
                  <a:lnTo>
                    <a:pt x="0" y="161925"/>
                  </a:lnTo>
                  <a:lnTo>
                    <a:pt x="41015" y="167049"/>
                  </a:lnTo>
                  <a:cubicBezTo>
                    <a:pt x="43588" y="177914"/>
                    <a:pt x="47894" y="188292"/>
                    <a:pt x="53769" y="197787"/>
                  </a:cubicBezTo>
                  <a:lnTo>
                    <a:pt x="28375" y="230429"/>
                  </a:lnTo>
                  <a:lnTo>
                    <a:pt x="55321" y="257375"/>
                  </a:lnTo>
                  <a:lnTo>
                    <a:pt x="87963" y="231981"/>
                  </a:lnTo>
                  <a:cubicBezTo>
                    <a:pt x="97458" y="237856"/>
                    <a:pt x="107836" y="242162"/>
                    <a:pt x="118701" y="244735"/>
                  </a:cubicBezTo>
                  <a:lnTo>
                    <a:pt x="123825" y="285750"/>
                  </a:lnTo>
                  <a:lnTo>
                    <a:pt x="161925" y="285750"/>
                  </a:lnTo>
                  <a:lnTo>
                    <a:pt x="167049" y="244735"/>
                  </a:lnTo>
                  <a:cubicBezTo>
                    <a:pt x="177914" y="242162"/>
                    <a:pt x="188292" y="237856"/>
                    <a:pt x="197787" y="231981"/>
                  </a:cubicBezTo>
                  <a:lnTo>
                    <a:pt x="230429" y="257375"/>
                  </a:lnTo>
                  <a:lnTo>
                    <a:pt x="257375" y="230429"/>
                  </a:lnTo>
                  <a:lnTo>
                    <a:pt x="231981" y="197787"/>
                  </a:lnTo>
                  <a:cubicBezTo>
                    <a:pt x="237856" y="188292"/>
                    <a:pt x="242162" y="177914"/>
                    <a:pt x="244735" y="167049"/>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896" name="Google Shape;1896;p33"/>
          <p:cNvGrpSpPr/>
          <p:nvPr/>
        </p:nvGrpSpPr>
        <p:grpSpPr>
          <a:xfrm>
            <a:off x="1094819" y="2733149"/>
            <a:ext cx="266700" cy="257175"/>
            <a:chOff x="1094819" y="2733149"/>
            <a:chExt cx="266700" cy="257175"/>
          </a:xfrm>
        </p:grpSpPr>
        <p:sp>
          <p:nvSpPr>
            <p:cNvPr id="1897" name="Google Shape;1897;p33"/>
            <p:cNvSpPr/>
            <p:nvPr/>
          </p:nvSpPr>
          <p:spPr>
            <a:xfrm>
              <a:off x="1171019" y="2885549"/>
              <a:ext cx="28575" cy="95250"/>
            </a:xfrm>
            <a:custGeom>
              <a:avLst/>
              <a:gdLst/>
              <a:ahLst/>
              <a:cxnLst/>
              <a:rect l="l" t="t" r="r" b="b"/>
              <a:pathLst>
                <a:path w="28575" h="95250" extrusionOk="0">
                  <a:moveTo>
                    <a:pt x="0" y="0"/>
                  </a:moveTo>
                  <a:lnTo>
                    <a:pt x="0" y="95250"/>
                  </a:lnTo>
                  <a:lnTo>
                    <a:pt x="35719" y="6578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98" name="Google Shape;1898;p33"/>
            <p:cNvSpPr/>
            <p:nvPr/>
          </p:nvSpPr>
          <p:spPr>
            <a:xfrm>
              <a:off x="1171019" y="2733149"/>
              <a:ext cx="190500" cy="152400"/>
            </a:xfrm>
            <a:custGeom>
              <a:avLst/>
              <a:gdLst/>
              <a:ahLst/>
              <a:cxnLst/>
              <a:rect l="l" t="t" r="r" b="b"/>
              <a:pathLst>
                <a:path w="190500" h="152400" extrusionOk="0">
                  <a:moveTo>
                    <a:pt x="190500" y="0"/>
                  </a:moveTo>
                  <a:lnTo>
                    <a:pt x="0" y="1524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899" name="Google Shape;1899;p33"/>
            <p:cNvSpPr/>
            <p:nvPr/>
          </p:nvSpPr>
          <p:spPr>
            <a:xfrm>
              <a:off x="1094819" y="2733149"/>
              <a:ext cx="266700" cy="257175"/>
            </a:xfrm>
            <a:custGeom>
              <a:avLst/>
              <a:gdLst/>
              <a:ahLst/>
              <a:cxnLst/>
              <a:rect l="l" t="t" r="r" b="b"/>
              <a:pathLst>
                <a:path w="266700" h="257175" extrusionOk="0">
                  <a:moveTo>
                    <a:pt x="0" y="95250"/>
                  </a:moveTo>
                  <a:lnTo>
                    <a:pt x="266700" y="0"/>
                  </a:lnTo>
                  <a:lnTo>
                    <a:pt x="219075" y="257175"/>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00" name="Google Shape;1900;p33"/>
          <p:cNvGrpSpPr/>
          <p:nvPr/>
        </p:nvGrpSpPr>
        <p:grpSpPr>
          <a:xfrm>
            <a:off x="10847011" y="2733149"/>
            <a:ext cx="266700" cy="266700"/>
            <a:chOff x="10847011" y="2733149"/>
            <a:chExt cx="266700" cy="266700"/>
          </a:xfrm>
        </p:grpSpPr>
        <p:sp>
          <p:nvSpPr>
            <p:cNvPr id="1901" name="Google Shape;1901;p33"/>
            <p:cNvSpPr/>
            <p:nvPr/>
          </p:nvSpPr>
          <p:spPr>
            <a:xfrm>
              <a:off x="10980361" y="2733149"/>
              <a:ext cx="9525" cy="266700"/>
            </a:xfrm>
            <a:custGeom>
              <a:avLst/>
              <a:gdLst/>
              <a:ahLst/>
              <a:cxnLst/>
              <a:rect l="l" t="t" r="r" b="b"/>
              <a:pathLst>
                <a:path w="120000" h="266700" extrusionOk="0">
                  <a:moveTo>
                    <a:pt x="0" y="266700"/>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2" name="Google Shape;1902;p33"/>
            <p:cNvSpPr/>
            <p:nvPr/>
          </p:nvSpPr>
          <p:spPr>
            <a:xfrm>
              <a:off x="10861194" y="2866499"/>
              <a:ext cx="238125" cy="9525"/>
            </a:xfrm>
            <a:custGeom>
              <a:avLst/>
              <a:gdLst/>
              <a:ahLst/>
              <a:cxnLst/>
              <a:rect l="l" t="t" r="r" b="b"/>
              <a:pathLst>
                <a:path w="238125" h="120000" extrusionOk="0">
                  <a:moveTo>
                    <a:pt x="0" y="0"/>
                  </a:moveTo>
                  <a:lnTo>
                    <a:pt x="23833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3" name="Google Shape;1903;p33"/>
            <p:cNvSpPr/>
            <p:nvPr/>
          </p:nvSpPr>
          <p:spPr>
            <a:xfrm>
              <a:off x="10847011" y="2733149"/>
              <a:ext cx="266700" cy="266700"/>
            </a:xfrm>
            <a:custGeom>
              <a:avLst/>
              <a:gdLst/>
              <a:ahLst/>
              <a:cxnLst/>
              <a:rect l="l" t="t" r="r" b="b"/>
              <a:pathLst>
                <a:path w="266700" h="266700" extrusionOk="0">
                  <a:moveTo>
                    <a:pt x="133350" y="0"/>
                  </a:moveTo>
                  <a:cubicBezTo>
                    <a:pt x="95250" y="28575"/>
                    <a:pt x="38100" y="47625"/>
                    <a:pt x="0" y="47625"/>
                  </a:cubicBezTo>
                  <a:cubicBezTo>
                    <a:pt x="0" y="136522"/>
                    <a:pt x="44453" y="228600"/>
                    <a:pt x="133350" y="266700"/>
                  </a:cubicBezTo>
                  <a:cubicBezTo>
                    <a:pt x="222247" y="228600"/>
                    <a:pt x="266700" y="136522"/>
                    <a:pt x="266700" y="47625"/>
                  </a:cubicBezTo>
                  <a:cubicBezTo>
                    <a:pt x="228600" y="47625"/>
                    <a:pt x="171450" y="28575"/>
                    <a:pt x="133350"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04" name="Google Shape;1904;p33"/>
          <p:cNvGrpSpPr/>
          <p:nvPr/>
        </p:nvGrpSpPr>
        <p:grpSpPr>
          <a:xfrm>
            <a:off x="9753910" y="3645955"/>
            <a:ext cx="285750" cy="285750"/>
            <a:chOff x="9753910" y="3645955"/>
            <a:chExt cx="285750" cy="285750"/>
          </a:xfrm>
        </p:grpSpPr>
        <p:sp>
          <p:nvSpPr>
            <p:cNvPr id="1905" name="Google Shape;1905;p33"/>
            <p:cNvSpPr/>
            <p:nvPr/>
          </p:nvSpPr>
          <p:spPr>
            <a:xfrm>
              <a:off x="9792010" y="3645955"/>
              <a:ext cx="9525" cy="133350"/>
            </a:xfrm>
            <a:custGeom>
              <a:avLst/>
              <a:gdLst/>
              <a:ahLst/>
              <a:cxnLst/>
              <a:rect l="l" t="t" r="r" b="b"/>
              <a:pathLst>
                <a:path w="120000" h="133350" extrusionOk="0">
                  <a:moveTo>
                    <a:pt x="0" y="1333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6" name="Google Shape;1906;p33"/>
            <p:cNvSpPr/>
            <p:nvPr/>
          </p:nvSpPr>
          <p:spPr>
            <a:xfrm>
              <a:off x="9792010" y="3865030"/>
              <a:ext cx="9525" cy="66675"/>
            </a:xfrm>
            <a:custGeom>
              <a:avLst/>
              <a:gdLst/>
              <a:ahLst/>
              <a:cxnLst/>
              <a:rect l="l" t="t" r="r" b="b"/>
              <a:pathLst>
                <a:path w="120000" h="66675" extrusionOk="0">
                  <a:moveTo>
                    <a:pt x="0" y="666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7" name="Google Shape;1907;p33"/>
            <p:cNvSpPr/>
            <p:nvPr/>
          </p:nvSpPr>
          <p:spPr>
            <a:xfrm>
              <a:off x="9753910" y="3817405"/>
              <a:ext cx="76200" cy="47625"/>
            </a:xfrm>
            <a:custGeom>
              <a:avLst/>
              <a:gdLst/>
              <a:ahLst/>
              <a:cxnLst/>
              <a:rect l="l" t="t" r="r" b="b"/>
              <a:pathLst>
                <a:path w="76200" h="47625" extrusionOk="0">
                  <a:moveTo>
                    <a:pt x="0" y="0"/>
                  </a:moveTo>
                  <a:lnTo>
                    <a:pt x="76200" y="0"/>
                  </a:lnTo>
                  <a:lnTo>
                    <a:pt x="76200" y="47625"/>
                  </a:lnTo>
                  <a:lnTo>
                    <a:pt x="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8" name="Google Shape;1908;p33"/>
            <p:cNvSpPr/>
            <p:nvPr/>
          </p:nvSpPr>
          <p:spPr>
            <a:xfrm>
              <a:off x="10001560" y="3645955"/>
              <a:ext cx="9525" cy="133350"/>
            </a:xfrm>
            <a:custGeom>
              <a:avLst/>
              <a:gdLst/>
              <a:ahLst/>
              <a:cxnLst/>
              <a:rect l="l" t="t" r="r" b="b"/>
              <a:pathLst>
                <a:path w="120000" h="133350" extrusionOk="0">
                  <a:moveTo>
                    <a:pt x="0" y="1333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09" name="Google Shape;1909;p33"/>
            <p:cNvSpPr/>
            <p:nvPr/>
          </p:nvSpPr>
          <p:spPr>
            <a:xfrm>
              <a:off x="10001560" y="3865030"/>
              <a:ext cx="9525" cy="66675"/>
            </a:xfrm>
            <a:custGeom>
              <a:avLst/>
              <a:gdLst/>
              <a:ahLst/>
              <a:cxnLst/>
              <a:rect l="l" t="t" r="r" b="b"/>
              <a:pathLst>
                <a:path w="120000" h="66675" extrusionOk="0">
                  <a:moveTo>
                    <a:pt x="0" y="666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0" name="Google Shape;1910;p33"/>
            <p:cNvSpPr/>
            <p:nvPr/>
          </p:nvSpPr>
          <p:spPr>
            <a:xfrm>
              <a:off x="9963460" y="3817405"/>
              <a:ext cx="76200" cy="47625"/>
            </a:xfrm>
            <a:custGeom>
              <a:avLst/>
              <a:gdLst/>
              <a:ahLst/>
              <a:cxnLst/>
              <a:rect l="l" t="t" r="r" b="b"/>
              <a:pathLst>
                <a:path w="76200" h="47625" extrusionOk="0">
                  <a:moveTo>
                    <a:pt x="0" y="0"/>
                  </a:moveTo>
                  <a:lnTo>
                    <a:pt x="76200" y="0"/>
                  </a:lnTo>
                  <a:lnTo>
                    <a:pt x="76200" y="47625"/>
                  </a:lnTo>
                  <a:lnTo>
                    <a:pt x="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1" name="Google Shape;1911;p33"/>
            <p:cNvSpPr/>
            <p:nvPr/>
          </p:nvSpPr>
          <p:spPr>
            <a:xfrm>
              <a:off x="9896785" y="3645955"/>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2" name="Google Shape;1912;p33"/>
            <p:cNvSpPr/>
            <p:nvPr/>
          </p:nvSpPr>
          <p:spPr>
            <a:xfrm>
              <a:off x="9896785" y="3760255"/>
              <a:ext cx="9525" cy="171450"/>
            </a:xfrm>
            <a:custGeom>
              <a:avLst/>
              <a:gdLst/>
              <a:ahLst/>
              <a:cxnLst/>
              <a:rect l="l" t="t" r="r" b="b"/>
              <a:pathLst>
                <a:path w="120000" h="171450" extrusionOk="0">
                  <a:moveTo>
                    <a:pt x="0" y="1714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3" name="Google Shape;1913;p33"/>
            <p:cNvSpPr/>
            <p:nvPr/>
          </p:nvSpPr>
          <p:spPr>
            <a:xfrm>
              <a:off x="9858685" y="3712630"/>
              <a:ext cx="76200" cy="47625"/>
            </a:xfrm>
            <a:custGeom>
              <a:avLst/>
              <a:gdLst/>
              <a:ahLst/>
              <a:cxnLst/>
              <a:rect l="l" t="t" r="r" b="b"/>
              <a:pathLst>
                <a:path w="76200" h="47625" extrusionOk="0">
                  <a:moveTo>
                    <a:pt x="0" y="0"/>
                  </a:moveTo>
                  <a:lnTo>
                    <a:pt x="76200" y="0"/>
                  </a:lnTo>
                  <a:lnTo>
                    <a:pt x="76200" y="47625"/>
                  </a:lnTo>
                  <a:lnTo>
                    <a:pt x="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1914" name="Google Shape;1914;p33"/>
          <p:cNvSpPr/>
          <p:nvPr/>
        </p:nvSpPr>
        <p:spPr>
          <a:xfrm>
            <a:off x="3260735" y="2733143"/>
            <a:ext cx="257175" cy="266700"/>
          </a:xfrm>
          <a:custGeom>
            <a:avLst/>
            <a:gdLst/>
            <a:ahLst/>
            <a:cxnLst/>
            <a:rect l="l" t="t" r="r" b="b"/>
            <a:pathLst>
              <a:path w="257175" h="266700" extrusionOk="0">
                <a:moveTo>
                  <a:pt x="178056" y="164722"/>
                </a:moveTo>
                <a:lnTo>
                  <a:pt x="156320" y="191896"/>
                </a:lnTo>
                <a:cubicBezTo>
                  <a:pt x="122656" y="172110"/>
                  <a:pt x="94601" y="144055"/>
                  <a:pt x="74815" y="110391"/>
                </a:cubicBezTo>
                <a:lnTo>
                  <a:pt x="101990" y="88655"/>
                </a:lnTo>
                <a:cubicBezTo>
                  <a:pt x="108536" y="83411"/>
                  <a:pt x="110727" y="74414"/>
                  <a:pt x="107324" y="66747"/>
                </a:cubicBezTo>
                <a:lnTo>
                  <a:pt x="82559" y="10979"/>
                </a:lnTo>
                <a:cubicBezTo>
                  <a:pt x="78891" y="2716"/>
                  <a:pt x="69781" y="-1678"/>
                  <a:pt x="61032" y="596"/>
                </a:cubicBezTo>
                <a:lnTo>
                  <a:pt x="13883" y="12826"/>
                </a:lnTo>
                <a:cubicBezTo>
                  <a:pt x="4776" y="15204"/>
                  <a:pt x="-1113" y="24019"/>
                  <a:pt x="177" y="33343"/>
                </a:cubicBezTo>
                <a:cubicBezTo>
                  <a:pt x="17176" y="154394"/>
                  <a:pt x="112317" y="249536"/>
                  <a:pt x="233368" y="266534"/>
                </a:cubicBezTo>
                <a:cubicBezTo>
                  <a:pt x="242689" y="267819"/>
                  <a:pt x="251498" y="261931"/>
                  <a:pt x="253875" y="252828"/>
                </a:cubicBezTo>
                <a:lnTo>
                  <a:pt x="266105" y="205679"/>
                </a:lnTo>
                <a:cubicBezTo>
                  <a:pt x="268370" y="196938"/>
                  <a:pt x="263983" y="187841"/>
                  <a:pt x="255733" y="184172"/>
                </a:cubicBezTo>
                <a:lnTo>
                  <a:pt x="199964" y="159407"/>
                </a:lnTo>
                <a:cubicBezTo>
                  <a:pt x="192301" y="155999"/>
                  <a:pt x="183305" y="158182"/>
                  <a:pt x="178056" y="164722"/>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1915" name="Google Shape;1915;p33"/>
          <p:cNvGrpSpPr/>
          <p:nvPr/>
        </p:nvGrpSpPr>
        <p:grpSpPr>
          <a:xfrm>
            <a:off x="2168837" y="2723624"/>
            <a:ext cx="285784" cy="285179"/>
            <a:chOff x="2168837" y="2723624"/>
            <a:chExt cx="285784" cy="285179"/>
          </a:xfrm>
        </p:grpSpPr>
        <p:sp>
          <p:nvSpPr>
            <p:cNvPr id="1916" name="Google Shape;1916;p33"/>
            <p:cNvSpPr/>
            <p:nvPr/>
          </p:nvSpPr>
          <p:spPr>
            <a:xfrm>
              <a:off x="2224373" y="2875453"/>
              <a:ext cx="95250" cy="133350"/>
            </a:xfrm>
            <a:custGeom>
              <a:avLst/>
              <a:gdLst/>
              <a:ahLst/>
              <a:cxnLst/>
              <a:rect l="l" t="t" r="r" b="b"/>
              <a:pathLst>
                <a:path w="95250" h="133350" extrusionOk="0">
                  <a:moveTo>
                    <a:pt x="63646" y="21155"/>
                  </a:moveTo>
                  <a:lnTo>
                    <a:pt x="95079" y="99070"/>
                  </a:lnTo>
                  <a:cubicBezTo>
                    <a:pt x="100299" y="112071"/>
                    <a:pt x="94004" y="126844"/>
                    <a:pt x="81010" y="132083"/>
                  </a:cubicBezTo>
                  <a:lnTo>
                    <a:pt x="81010" y="132083"/>
                  </a:lnTo>
                  <a:cubicBezTo>
                    <a:pt x="68006" y="137299"/>
                    <a:pt x="53234" y="131006"/>
                    <a:pt x="47987" y="118015"/>
                  </a:cubicBez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7" name="Google Shape;1917;p33"/>
            <p:cNvSpPr/>
            <p:nvPr/>
          </p:nvSpPr>
          <p:spPr>
            <a:xfrm>
              <a:off x="2349846" y="2723624"/>
              <a:ext cx="104775" cy="209550"/>
            </a:xfrm>
            <a:custGeom>
              <a:avLst/>
              <a:gdLst/>
              <a:ahLst/>
              <a:cxnLst/>
              <a:rect l="l" t="t" r="r" b="b"/>
              <a:pathLst>
                <a:path w="104775" h="209550" extrusionOk="0">
                  <a:moveTo>
                    <a:pt x="104775" y="104775"/>
                  </a:moveTo>
                  <a:cubicBezTo>
                    <a:pt x="104775" y="162641"/>
                    <a:pt x="81320" y="209550"/>
                    <a:pt x="52388" y="209550"/>
                  </a:cubicBezTo>
                  <a:cubicBezTo>
                    <a:pt x="23455" y="209550"/>
                    <a:pt x="0" y="162641"/>
                    <a:pt x="0" y="104775"/>
                  </a:cubicBezTo>
                  <a:cubicBezTo>
                    <a:pt x="0" y="46909"/>
                    <a:pt x="23455" y="0"/>
                    <a:pt x="52388" y="0"/>
                  </a:cubicBezTo>
                  <a:cubicBezTo>
                    <a:pt x="81320" y="0"/>
                    <a:pt x="104775" y="46909"/>
                    <a:pt x="104775" y="1047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8" name="Google Shape;1918;p33"/>
            <p:cNvSpPr/>
            <p:nvPr/>
          </p:nvSpPr>
          <p:spPr>
            <a:xfrm>
              <a:off x="2387946" y="2799824"/>
              <a:ext cx="28575" cy="57150"/>
            </a:xfrm>
            <a:custGeom>
              <a:avLst/>
              <a:gdLst/>
              <a:ahLst/>
              <a:cxnLst/>
              <a:rect l="l" t="t" r="r" b="b"/>
              <a:pathLst>
                <a:path w="28575" h="57150" extrusionOk="0">
                  <a:moveTo>
                    <a:pt x="0" y="0"/>
                  </a:moveTo>
                  <a:cubicBezTo>
                    <a:pt x="15782" y="0"/>
                    <a:pt x="28575" y="12793"/>
                    <a:pt x="28575" y="28575"/>
                  </a:cubicBezTo>
                  <a:cubicBezTo>
                    <a:pt x="28575" y="44357"/>
                    <a:pt x="15782" y="57150"/>
                    <a:pt x="0" y="5715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19" name="Google Shape;1919;p33"/>
            <p:cNvSpPr/>
            <p:nvPr/>
          </p:nvSpPr>
          <p:spPr>
            <a:xfrm>
              <a:off x="2168837" y="2725672"/>
              <a:ext cx="219075" cy="200025"/>
            </a:xfrm>
            <a:custGeom>
              <a:avLst/>
              <a:gdLst/>
              <a:ahLst/>
              <a:cxnLst/>
              <a:rect l="l" t="t" r="r" b="b"/>
              <a:pathLst>
                <a:path w="219075" h="200025" extrusionOk="0">
                  <a:moveTo>
                    <a:pt x="223034" y="0"/>
                  </a:moveTo>
                  <a:lnTo>
                    <a:pt x="28609" y="64627"/>
                  </a:lnTo>
                  <a:cubicBezTo>
                    <a:pt x="11229" y="68906"/>
                    <a:pt x="-725" y="84844"/>
                    <a:pt x="34" y="102727"/>
                  </a:cubicBezTo>
                  <a:cubicBezTo>
                    <a:pt x="-725" y="120610"/>
                    <a:pt x="11229" y="136549"/>
                    <a:pt x="28609" y="140827"/>
                  </a:cubicBezTo>
                  <a:lnTo>
                    <a:pt x="223034" y="205454"/>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20" name="Google Shape;1920;p33"/>
          <p:cNvGrpSpPr/>
          <p:nvPr/>
        </p:nvGrpSpPr>
        <p:grpSpPr>
          <a:xfrm>
            <a:off x="6503174" y="1810816"/>
            <a:ext cx="276233" cy="267758"/>
            <a:chOff x="6503174" y="1810816"/>
            <a:chExt cx="276233" cy="267758"/>
          </a:xfrm>
        </p:grpSpPr>
        <p:sp>
          <p:nvSpPr>
            <p:cNvPr id="1921" name="Google Shape;1921;p33"/>
            <p:cNvSpPr/>
            <p:nvPr/>
          </p:nvSpPr>
          <p:spPr>
            <a:xfrm>
              <a:off x="6503174" y="1963216"/>
              <a:ext cx="28575" cy="114300"/>
            </a:xfrm>
            <a:custGeom>
              <a:avLst/>
              <a:gdLst/>
              <a:ahLst/>
              <a:cxnLst/>
              <a:rect l="l" t="t" r="r" b="b"/>
              <a:pathLst>
                <a:path w="28575" h="114300" extrusionOk="0">
                  <a:moveTo>
                    <a:pt x="19055" y="0"/>
                  </a:moveTo>
                  <a:lnTo>
                    <a:pt x="5" y="0"/>
                  </a:lnTo>
                  <a:lnTo>
                    <a:pt x="5" y="85725"/>
                  </a:lnTo>
                  <a:cubicBezTo>
                    <a:pt x="-282" y="101220"/>
                    <a:pt x="12047" y="114013"/>
                    <a:pt x="27542" y="114300"/>
                  </a:cubicBezTo>
                  <a:cubicBezTo>
                    <a:pt x="27888" y="114306"/>
                    <a:pt x="28234" y="114306"/>
                    <a:pt x="28580" y="11430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2" name="Google Shape;1922;p33"/>
            <p:cNvSpPr/>
            <p:nvPr/>
          </p:nvSpPr>
          <p:spPr>
            <a:xfrm>
              <a:off x="6531458" y="1810816"/>
              <a:ext cx="247949" cy="267758"/>
            </a:xfrm>
            <a:custGeom>
              <a:avLst/>
              <a:gdLst/>
              <a:ahLst/>
              <a:cxnLst/>
              <a:rect l="l" t="t" r="r" b="b"/>
              <a:pathLst>
                <a:path w="247949" h="267758" extrusionOk="0">
                  <a:moveTo>
                    <a:pt x="28870" y="0"/>
                  </a:moveTo>
                  <a:lnTo>
                    <a:pt x="28870" y="238125"/>
                  </a:lnTo>
                  <a:cubicBezTo>
                    <a:pt x="29157" y="253620"/>
                    <a:pt x="16828" y="266413"/>
                    <a:pt x="1333" y="266700"/>
                  </a:cubicBezTo>
                  <a:cubicBezTo>
                    <a:pt x="987" y="266706"/>
                    <a:pt x="641" y="266706"/>
                    <a:pt x="295" y="266700"/>
                  </a:cubicBezTo>
                  <a:cubicBezTo>
                    <a:pt x="-7642" y="269082"/>
                    <a:pt x="146345" y="266700"/>
                    <a:pt x="219370" y="266700"/>
                  </a:cubicBezTo>
                  <a:cubicBezTo>
                    <a:pt x="234865" y="266987"/>
                    <a:pt x="247658" y="254658"/>
                    <a:pt x="247945" y="239163"/>
                  </a:cubicBezTo>
                  <a:cubicBezTo>
                    <a:pt x="247951" y="238817"/>
                    <a:pt x="247951" y="238471"/>
                    <a:pt x="247945" y="238125"/>
                  </a:cubicBezTo>
                  <a:lnTo>
                    <a:pt x="247945" y="0"/>
                  </a:lnTo>
                  <a:lnTo>
                    <a:pt x="2887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3" name="Google Shape;1923;p33"/>
            <p:cNvSpPr/>
            <p:nvPr/>
          </p:nvSpPr>
          <p:spPr>
            <a:xfrm>
              <a:off x="6607954" y="1858441"/>
              <a:ext cx="123825" cy="66675"/>
            </a:xfrm>
            <a:custGeom>
              <a:avLst/>
              <a:gdLst/>
              <a:ahLst/>
              <a:cxnLst/>
              <a:rect l="l" t="t" r="r" b="b"/>
              <a:pathLst>
                <a:path w="123825" h="66675" extrusionOk="0">
                  <a:moveTo>
                    <a:pt x="0" y="0"/>
                  </a:moveTo>
                  <a:lnTo>
                    <a:pt x="123825" y="0"/>
                  </a:lnTo>
                  <a:lnTo>
                    <a:pt x="123825" y="66675"/>
                  </a:lnTo>
                  <a:lnTo>
                    <a:pt x="0" y="666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4" name="Google Shape;1924;p33"/>
            <p:cNvSpPr/>
            <p:nvPr/>
          </p:nvSpPr>
          <p:spPr>
            <a:xfrm>
              <a:off x="6607954" y="2020366"/>
              <a:ext cx="123825" cy="9525"/>
            </a:xfrm>
            <a:custGeom>
              <a:avLst/>
              <a:gdLst/>
              <a:ahLst/>
              <a:cxnLst/>
              <a:rect l="l" t="t" r="r" b="b"/>
              <a:pathLst>
                <a:path w="123825" h="120000" extrusionOk="0">
                  <a:moveTo>
                    <a:pt x="12382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5" name="Google Shape;1925;p33"/>
            <p:cNvSpPr/>
            <p:nvPr/>
          </p:nvSpPr>
          <p:spPr>
            <a:xfrm>
              <a:off x="6607954" y="1972741"/>
              <a:ext cx="123825" cy="9525"/>
            </a:xfrm>
            <a:custGeom>
              <a:avLst/>
              <a:gdLst/>
              <a:ahLst/>
              <a:cxnLst/>
              <a:rect l="l" t="t" r="r" b="b"/>
              <a:pathLst>
                <a:path w="123825" h="120000" extrusionOk="0">
                  <a:moveTo>
                    <a:pt x="12382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26" name="Google Shape;1926;p33"/>
          <p:cNvGrpSpPr/>
          <p:nvPr/>
        </p:nvGrpSpPr>
        <p:grpSpPr>
          <a:xfrm>
            <a:off x="6503179" y="3655480"/>
            <a:ext cx="276225" cy="276225"/>
            <a:chOff x="6503179" y="3655480"/>
            <a:chExt cx="276225" cy="276225"/>
          </a:xfrm>
        </p:grpSpPr>
        <p:sp>
          <p:nvSpPr>
            <p:cNvPr id="1927" name="Google Shape;1927;p33"/>
            <p:cNvSpPr/>
            <p:nvPr/>
          </p:nvSpPr>
          <p:spPr>
            <a:xfrm>
              <a:off x="6503179" y="3874555"/>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8" name="Google Shape;1928;p33"/>
            <p:cNvSpPr/>
            <p:nvPr/>
          </p:nvSpPr>
          <p:spPr>
            <a:xfrm>
              <a:off x="6551957" y="3817405"/>
              <a:ext cx="57150" cy="57150"/>
            </a:xfrm>
            <a:custGeom>
              <a:avLst/>
              <a:gdLst/>
              <a:ahLst/>
              <a:cxnLst/>
              <a:rect l="l" t="t" r="r" b="b"/>
              <a:pathLst>
                <a:path w="57150" h="57150" extrusionOk="0">
                  <a:moveTo>
                    <a:pt x="0" y="65522"/>
                  </a:moveTo>
                  <a:lnTo>
                    <a:pt x="65522"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29" name="Google Shape;1929;p33"/>
            <p:cNvSpPr/>
            <p:nvPr/>
          </p:nvSpPr>
          <p:spPr>
            <a:xfrm>
              <a:off x="6531754" y="3712630"/>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0" name="Google Shape;1930;p33"/>
            <p:cNvSpPr/>
            <p:nvPr/>
          </p:nvSpPr>
          <p:spPr>
            <a:xfrm>
              <a:off x="6652988" y="3768427"/>
              <a:ext cx="9525" cy="9525"/>
            </a:xfrm>
            <a:custGeom>
              <a:avLst/>
              <a:gdLst/>
              <a:ahLst/>
              <a:cxnLst/>
              <a:rect l="l" t="t" r="r" b="b"/>
              <a:pathLst>
                <a:path w="9525" h="9525" extrusionOk="0">
                  <a:moveTo>
                    <a:pt x="13468" y="0"/>
                  </a:moveTo>
                  <a:lnTo>
                    <a:pt x="0" y="13468"/>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1" name="Google Shape;1931;p33"/>
            <p:cNvSpPr/>
            <p:nvPr/>
          </p:nvSpPr>
          <p:spPr>
            <a:xfrm>
              <a:off x="6703204" y="3903130"/>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2" name="Google Shape;1932;p33"/>
            <p:cNvSpPr/>
            <p:nvPr/>
          </p:nvSpPr>
          <p:spPr>
            <a:xfrm>
              <a:off x="6531754" y="3655480"/>
              <a:ext cx="247650" cy="247650"/>
            </a:xfrm>
            <a:custGeom>
              <a:avLst/>
              <a:gdLst/>
              <a:ahLst/>
              <a:cxnLst/>
              <a:rect l="l" t="t" r="r" b="b"/>
              <a:pathLst>
                <a:path w="247650" h="247650" extrusionOk="0">
                  <a:moveTo>
                    <a:pt x="247650" y="247650"/>
                  </a:moveTo>
                  <a:cubicBezTo>
                    <a:pt x="247650" y="110881"/>
                    <a:pt x="136769" y="0"/>
                    <a:pt x="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33" name="Google Shape;1933;p33"/>
          <p:cNvGrpSpPr/>
          <p:nvPr/>
        </p:nvGrpSpPr>
        <p:grpSpPr>
          <a:xfrm>
            <a:off x="7585880" y="3760255"/>
            <a:ext cx="285750" cy="57150"/>
            <a:chOff x="7585880" y="3760255"/>
            <a:chExt cx="285750" cy="57150"/>
          </a:xfrm>
        </p:grpSpPr>
        <p:sp>
          <p:nvSpPr>
            <p:cNvPr id="1934" name="Google Shape;1934;p33"/>
            <p:cNvSpPr/>
            <p:nvPr/>
          </p:nvSpPr>
          <p:spPr>
            <a:xfrm>
              <a:off x="7585880" y="3760255"/>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5" name="Google Shape;1935;p33"/>
            <p:cNvSpPr/>
            <p:nvPr/>
          </p:nvSpPr>
          <p:spPr>
            <a:xfrm>
              <a:off x="7700180" y="3760255"/>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6" name="Google Shape;1936;p33"/>
            <p:cNvSpPr/>
            <p:nvPr/>
          </p:nvSpPr>
          <p:spPr>
            <a:xfrm>
              <a:off x="7814480" y="3760255"/>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37" name="Google Shape;1937;p33"/>
          <p:cNvGrpSpPr/>
          <p:nvPr/>
        </p:nvGrpSpPr>
        <p:grpSpPr>
          <a:xfrm>
            <a:off x="7605806" y="2723624"/>
            <a:ext cx="247650" cy="285750"/>
            <a:chOff x="7605806" y="2723624"/>
            <a:chExt cx="247650" cy="285750"/>
          </a:xfrm>
        </p:grpSpPr>
        <p:sp>
          <p:nvSpPr>
            <p:cNvPr id="1938" name="Google Shape;1938;p33"/>
            <p:cNvSpPr/>
            <p:nvPr/>
          </p:nvSpPr>
          <p:spPr>
            <a:xfrm>
              <a:off x="7672481" y="2723624"/>
              <a:ext cx="114300" cy="104775"/>
            </a:xfrm>
            <a:custGeom>
              <a:avLst/>
              <a:gdLst/>
              <a:ahLst/>
              <a:cxnLst/>
              <a:rect l="l" t="t" r="r" b="b"/>
              <a:pathLst>
                <a:path w="114300" h="104775" extrusionOk="0">
                  <a:moveTo>
                    <a:pt x="114300" y="104775"/>
                  </a:moveTo>
                  <a:lnTo>
                    <a:pt x="114300" y="57150"/>
                  </a:lnTo>
                  <a:cubicBezTo>
                    <a:pt x="114206" y="25626"/>
                    <a:pt x="88674" y="94"/>
                    <a:pt x="57150" y="0"/>
                  </a:cubicBezTo>
                  <a:lnTo>
                    <a:pt x="57150" y="0"/>
                  </a:lnTo>
                  <a:cubicBezTo>
                    <a:pt x="25626" y="94"/>
                    <a:pt x="94" y="25626"/>
                    <a:pt x="0" y="57150"/>
                  </a:cubicBezTo>
                  <a:lnTo>
                    <a:pt x="0" y="1047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39" name="Google Shape;1939;p33"/>
            <p:cNvSpPr/>
            <p:nvPr/>
          </p:nvSpPr>
          <p:spPr>
            <a:xfrm>
              <a:off x="7605806" y="2828399"/>
              <a:ext cx="247650" cy="180975"/>
            </a:xfrm>
            <a:custGeom>
              <a:avLst/>
              <a:gdLst/>
              <a:ahLst/>
              <a:cxnLst/>
              <a:rect l="l" t="t" r="r" b="b"/>
              <a:pathLst>
                <a:path w="247650" h="180975" extrusionOk="0">
                  <a:moveTo>
                    <a:pt x="219075" y="0"/>
                  </a:moveTo>
                  <a:cubicBezTo>
                    <a:pt x="234857" y="0"/>
                    <a:pt x="247650" y="12793"/>
                    <a:pt x="247650" y="28575"/>
                  </a:cubicBezTo>
                  <a:lnTo>
                    <a:pt x="247650" y="152400"/>
                  </a:lnTo>
                  <a:cubicBezTo>
                    <a:pt x="247650" y="168182"/>
                    <a:pt x="234857" y="180975"/>
                    <a:pt x="219075" y="180975"/>
                  </a:cubicBezTo>
                  <a:lnTo>
                    <a:pt x="28575" y="180975"/>
                  </a:lnTo>
                  <a:cubicBezTo>
                    <a:pt x="12793" y="180975"/>
                    <a:pt x="0" y="168182"/>
                    <a:pt x="0" y="152400"/>
                  </a:cubicBezTo>
                  <a:lnTo>
                    <a:pt x="0" y="28575"/>
                  </a:lnTo>
                  <a:cubicBezTo>
                    <a:pt x="0" y="12793"/>
                    <a:pt x="12793" y="0"/>
                    <a:pt x="28575"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40" name="Google Shape;1940;p33"/>
            <p:cNvSpPr/>
            <p:nvPr/>
          </p:nvSpPr>
          <p:spPr>
            <a:xfrm>
              <a:off x="7729631" y="2933174"/>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41" name="Google Shape;1941;p33"/>
            <p:cNvSpPr/>
            <p:nvPr/>
          </p:nvSpPr>
          <p:spPr>
            <a:xfrm>
              <a:off x="7701056" y="2876024"/>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42" name="Google Shape;1942;p33"/>
          <p:cNvGrpSpPr/>
          <p:nvPr/>
        </p:nvGrpSpPr>
        <p:grpSpPr>
          <a:xfrm>
            <a:off x="7586756" y="1801293"/>
            <a:ext cx="285750" cy="276223"/>
            <a:chOff x="7586756" y="1801293"/>
            <a:chExt cx="285750" cy="276223"/>
          </a:xfrm>
        </p:grpSpPr>
        <p:sp>
          <p:nvSpPr>
            <p:cNvPr id="1943" name="Google Shape;1943;p33"/>
            <p:cNvSpPr/>
            <p:nvPr/>
          </p:nvSpPr>
          <p:spPr>
            <a:xfrm>
              <a:off x="7643906" y="1801293"/>
              <a:ext cx="228600" cy="266700"/>
            </a:xfrm>
            <a:custGeom>
              <a:avLst/>
              <a:gdLst/>
              <a:ahLst/>
              <a:cxnLst/>
              <a:rect l="l" t="t" r="r" b="b"/>
              <a:pathLst>
                <a:path w="228600" h="266700" extrusionOk="0">
                  <a:moveTo>
                    <a:pt x="38100" y="276223"/>
                  </a:moveTo>
                  <a:lnTo>
                    <a:pt x="180975" y="276223"/>
                  </a:lnTo>
                  <a:cubicBezTo>
                    <a:pt x="197622" y="276246"/>
                    <a:pt x="211789" y="264103"/>
                    <a:pt x="214313" y="247648"/>
                  </a:cubicBezTo>
                  <a:lnTo>
                    <a:pt x="228600" y="133348"/>
                  </a:lnTo>
                  <a:cubicBezTo>
                    <a:pt x="228887" y="117853"/>
                    <a:pt x="216558" y="105060"/>
                    <a:pt x="201063" y="104773"/>
                  </a:cubicBezTo>
                  <a:cubicBezTo>
                    <a:pt x="200717" y="104767"/>
                    <a:pt x="200371" y="104767"/>
                    <a:pt x="200025" y="104773"/>
                  </a:cubicBezTo>
                  <a:lnTo>
                    <a:pt x="114300" y="104773"/>
                  </a:lnTo>
                  <a:lnTo>
                    <a:pt x="114300" y="62301"/>
                  </a:lnTo>
                  <a:cubicBezTo>
                    <a:pt x="113368" y="40706"/>
                    <a:pt x="104371" y="20245"/>
                    <a:pt x="89087" y="4961"/>
                  </a:cubicBezTo>
                  <a:cubicBezTo>
                    <a:pt x="81280" y="-2131"/>
                    <a:pt x="69202" y="-1550"/>
                    <a:pt x="62110" y="6258"/>
                  </a:cubicBezTo>
                  <a:cubicBezTo>
                    <a:pt x="58930" y="9760"/>
                    <a:pt x="57162" y="14317"/>
                    <a:pt x="57150" y="19048"/>
                  </a:cubicBezTo>
                  <a:lnTo>
                    <a:pt x="57150" y="76198"/>
                  </a:lnTo>
                  <a:lnTo>
                    <a:pt x="0" y="142873"/>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44" name="Google Shape;1944;p33"/>
            <p:cNvSpPr/>
            <p:nvPr/>
          </p:nvSpPr>
          <p:spPr>
            <a:xfrm>
              <a:off x="7586756" y="1915591"/>
              <a:ext cx="57150" cy="161925"/>
            </a:xfrm>
            <a:custGeom>
              <a:avLst/>
              <a:gdLst/>
              <a:ahLst/>
              <a:cxnLst/>
              <a:rect l="l" t="t" r="r" b="b"/>
              <a:pathLst>
                <a:path w="57150" h="161925" extrusionOk="0">
                  <a:moveTo>
                    <a:pt x="0" y="0"/>
                  </a:moveTo>
                  <a:lnTo>
                    <a:pt x="57150" y="0"/>
                  </a:lnTo>
                  <a:lnTo>
                    <a:pt x="57150" y="161925"/>
                  </a:lnTo>
                  <a:lnTo>
                    <a:pt x="0" y="1619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45" name="Google Shape;1945;p33"/>
          <p:cNvGrpSpPr/>
          <p:nvPr/>
        </p:nvGrpSpPr>
        <p:grpSpPr>
          <a:xfrm>
            <a:off x="9753910" y="2733149"/>
            <a:ext cx="285750" cy="266700"/>
            <a:chOff x="9753910" y="2733149"/>
            <a:chExt cx="285750" cy="266700"/>
          </a:xfrm>
        </p:grpSpPr>
        <p:sp>
          <p:nvSpPr>
            <p:cNvPr id="1946" name="Google Shape;1946;p33"/>
            <p:cNvSpPr/>
            <p:nvPr/>
          </p:nvSpPr>
          <p:spPr>
            <a:xfrm>
              <a:off x="9753910" y="2733149"/>
              <a:ext cx="285750" cy="114300"/>
            </a:xfrm>
            <a:custGeom>
              <a:avLst/>
              <a:gdLst/>
              <a:ahLst/>
              <a:cxnLst/>
              <a:rect l="l" t="t" r="r" b="b"/>
              <a:pathLst>
                <a:path w="285750" h="114300" extrusionOk="0">
                  <a:moveTo>
                    <a:pt x="0" y="114300"/>
                  </a:moveTo>
                  <a:lnTo>
                    <a:pt x="142875" y="0"/>
                  </a:lnTo>
                  <a:lnTo>
                    <a:pt x="285750" y="1143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47" name="Google Shape;1947;p33"/>
            <p:cNvSpPr/>
            <p:nvPr/>
          </p:nvSpPr>
          <p:spPr>
            <a:xfrm>
              <a:off x="9868210" y="2923649"/>
              <a:ext cx="57150" cy="76200"/>
            </a:xfrm>
            <a:custGeom>
              <a:avLst/>
              <a:gdLst/>
              <a:ahLst/>
              <a:cxnLst/>
              <a:rect l="l" t="t" r="r" b="b"/>
              <a:pathLst>
                <a:path w="57150" h="76200" extrusionOk="0">
                  <a:moveTo>
                    <a:pt x="0" y="76200"/>
                  </a:moveTo>
                  <a:lnTo>
                    <a:pt x="0" y="0"/>
                  </a:lnTo>
                  <a:lnTo>
                    <a:pt x="57150" y="0"/>
                  </a:lnTo>
                  <a:lnTo>
                    <a:pt x="57150" y="762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48" name="Google Shape;1948;p33"/>
            <p:cNvSpPr/>
            <p:nvPr/>
          </p:nvSpPr>
          <p:spPr>
            <a:xfrm>
              <a:off x="9792010" y="2866499"/>
              <a:ext cx="209550" cy="133350"/>
            </a:xfrm>
            <a:custGeom>
              <a:avLst/>
              <a:gdLst/>
              <a:ahLst/>
              <a:cxnLst/>
              <a:rect l="l" t="t" r="r" b="b"/>
              <a:pathLst>
                <a:path w="209550" h="133350" extrusionOk="0">
                  <a:moveTo>
                    <a:pt x="0" y="0"/>
                  </a:moveTo>
                  <a:lnTo>
                    <a:pt x="0" y="133350"/>
                  </a:lnTo>
                  <a:lnTo>
                    <a:pt x="209550" y="133350"/>
                  </a:lnTo>
                  <a:lnTo>
                    <a:pt x="2095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1949" name="Google Shape;1949;p33"/>
          <p:cNvSpPr/>
          <p:nvPr/>
        </p:nvSpPr>
        <p:spPr>
          <a:xfrm>
            <a:off x="10842396" y="1820339"/>
            <a:ext cx="285750" cy="247650"/>
          </a:xfrm>
          <a:custGeom>
            <a:avLst/>
            <a:gdLst/>
            <a:ahLst/>
            <a:cxnLst/>
            <a:rect l="l" t="t" r="r" b="b"/>
            <a:pathLst>
              <a:path w="285750" h="247650" extrusionOk="0">
                <a:moveTo>
                  <a:pt x="262930" y="22824"/>
                </a:moveTo>
                <a:cubicBezTo>
                  <a:pt x="232498" y="-7608"/>
                  <a:pt x="183149" y="-7608"/>
                  <a:pt x="152717" y="22824"/>
                </a:cubicBezTo>
                <a:cubicBezTo>
                  <a:pt x="148964" y="26577"/>
                  <a:pt x="145706" y="30625"/>
                  <a:pt x="142877" y="34873"/>
                </a:cubicBezTo>
                <a:cubicBezTo>
                  <a:pt x="140048" y="30625"/>
                  <a:pt x="136791" y="26577"/>
                  <a:pt x="133038" y="22834"/>
                </a:cubicBezTo>
                <a:cubicBezTo>
                  <a:pt x="102606" y="-7599"/>
                  <a:pt x="53257" y="-7599"/>
                  <a:pt x="22824" y="22834"/>
                </a:cubicBezTo>
                <a:cubicBezTo>
                  <a:pt x="-7608" y="53266"/>
                  <a:pt x="-7608" y="102615"/>
                  <a:pt x="22824" y="133048"/>
                </a:cubicBezTo>
                <a:lnTo>
                  <a:pt x="142877" y="253091"/>
                </a:lnTo>
                <a:lnTo>
                  <a:pt x="262930" y="133038"/>
                </a:lnTo>
                <a:cubicBezTo>
                  <a:pt x="293363" y="102606"/>
                  <a:pt x="293363" y="53266"/>
                  <a:pt x="262930" y="22824"/>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1950" name="Google Shape;1950;p33"/>
          <p:cNvGrpSpPr/>
          <p:nvPr/>
        </p:nvGrpSpPr>
        <p:grpSpPr>
          <a:xfrm>
            <a:off x="8670333" y="2733149"/>
            <a:ext cx="285750" cy="266700"/>
            <a:chOff x="8670333" y="2733149"/>
            <a:chExt cx="285750" cy="266700"/>
          </a:xfrm>
        </p:grpSpPr>
        <p:sp>
          <p:nvSpPr>
            <p:cNvPr id="1951" name="Google Shape;1951;p33"/>
            <p:cNvSpPr/>
            <p:nvPr/>
          </p:nvSpPr>
          <p:spPr>
            <a:xfrm>
              <a:off x="8698908" y="2876024"/>
              <a:ext cx="228600" cy="123825"/>
            </a:xfrm>
            <a:custGeom>
              <a:avLst/>
              <a:gdLst/>
              <a:ahLst/>
              <a:cxnLst/>
              <a:rect l="l" t="t" r="r" b="b"/>
              <a:pathLst>
                <a:path w="228600" h="123825" extrusionOk="0">
                  <a:moveTo>
                    <a:pt x="228600" y="0"/>
                  </a:moveTo>
                  <a:lnTo>
                    <a:pt x="228600" y="95250"/>
                  </a:lnTo>
                  <a:cubicBezTo>
                    <a:pt x="228600" y="111032"/>
                    <a:pt x="215807" y="123825"/>
                    <a:pt x="200025" y="123825"/>
                  </a:cubicBezTo>
                  <a:lnTo>
                    <a:pt x="28575" y="123825"/>
                  </a:lnTo>
                  <a:cubicBezTo>
                    <a:pt x="12793" y="123825"/>
                    <a:pt x="0" y="111032"/>
                    <a:pt x="0" y="95250"/>
                  </a:cubicBez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52" name="Google Shape;1952;p33"/>
            <p:cNvSpPr/>
            <p:nvPr/>
          </p:nvSpPr>
          <p:spPr>
            <a:xfrm>
              <a:off x="8670333" y="2790299"/>
              <a:ext cx="285750" cy="47625"/>
            </a:xfrm>
            <a:custGeom>
              <a:avLst/>
              <a:gdLst/>
              <a:ahLst/>
              <a:cxnLst/>
              <a:rect l="l" t="t" r="r" b="b"/>
              <a:pathLst>
                <a:path w="285750" h="47625" extrusionOk="0">
                  <a:moveTo>
                    <a:pt x="0" y="0"/>
                  </a:moveTo>
                  <a:lnTo>
                    <a:pt x="285750" y="0"/>
                  </a:lnTo>
                  <a:lnTo>
                    <a:pt x="285750" y="47625"/>
                  </a:lnTo>
                  <a:lnTo>
                    <a:pt x="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53" name="Google Shape;1953;p33"/>
            <p:cNvSpPr/>
            <p:nvPr/>
          </p:nvSpPr>
          <p:spPr>
            <a:xfrm>
              <a:off x="8727483" y="2733149"/>
              <a:ext cx="85725" cy="57150"/>
            </a:xfrm>
            <a:custGeom>
              <a:avLst/>
              <a:gdLst/>
              <a:ahLst/>
              <a:cxnLst/>
              <a:rect l="l" t="t" r="r" b="b"/>
              <a:pathLst>
                <a:path w="85725" h="57150" extrusionOk="0">
                  <a:moveTo>
                    <a:pt x="0" y="28575"/>
                  </a:moveTo>
                  <a:cubicBezTo>
                    <a:pt x="0" y="12793"/>
                    <a:pt x="12793" y="0"/>
                    <a:pt x="28575" y="0"/>
                  </a:cubicBezTo>
                  <a:cubicBezTo>
                    <a:pt x="70847" y="0"/>
                    <a:pt x="85725" y="57150"/>
                    <a:pt x="85725" y="57150"/>
                  </a:cubicBezTo>
                  <a:lnTo>
                    <a:pt x="28575" y="57150"/>
                  </a:lnTo>
                  <a:cubicBezTo>
                    <a:pt x="12793" y="57150"/>
                    <a:pt x="0" y="44357"/>
                    <a:pt x="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54" name="Google Shape;1954;p33"/>
            <p:cNvSpPr/>
            <p:nvPr/>
          </p:nvSpPr>
          <p:spPr>
            <a:xfrm>
              <a:off x="8813208" y="2733149"/>
              <a:ext cx="85725" cy="57150"/>
            </a:xfrm>
            <a:custGeom>
              <a:avLst/>
              <a:gdLst/>
              <a:ahLst/>
              <a:cxnLst/>
              <a:rect l="l" t="t" r="r" b="b"/>
              <a:pathLst>
                <a:path w="85725" h="57150" extrusionOk="0">
                  <a:moveTo>
                    <a:pt x="85725" y="28575"/>
                  </a:moveTo>
                  <a:cubicBezTo>
                    <a:pt x="85725" y="12793"/>
                    <a:pt x="72932" y="0"/>
                    <a:pt x="57150" y="0"/>
                  </a:cubicBezTo>
                  <a:cubicBezTo>
                    <a:pt x="14878" y="0"/>
                    <a:pt x="0" y="57150"/>
                    <a:pt x="0" y="57150"/>
                  </a:cubicBezTo>
                  <a:lnTo>
                    <a:pt x="57150" y="57150"/>
                  </a:lnTo>
                  <a:cubicBezTo>
                    <a:pt x="72932" y="57150"/>
                    <a:pt x="85725" y="44357"/>
                    <a:pt x="85725"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55" name="Google Shape;1955;p33"/>
            <p:cNvSpPr/>
            <p:nvPr/>
          </p:nvSpPr>
          <p:spPr>
            <a:xfrm>
              <a:off x="8784633" y="2790299"/>
              <a:ext cx="57150" cy="209550"/>
            </a:xfrm>
            <a:custGeom>
              <a:avLst/>
              <a:gdLst/>
              <a:ahLst/>
              <a:cxnLst/>
              <a:rect l="l" t="t" r="r" b="b"/>
              <a:pathLst>
                <a:path w="57150" h="209550" extrusionOk="0">
                  <a:moveTo>
                    <a:pt x="0" y="0"/>
                  </a:moveTo>
                  <a:lnTo>
                    <a:pt x="57150" y="0"/>
                  </a:lnTo>
                  <a:lnTo>
                    <a:pt x="57150" y="209550"/>
                  </a:lnTo>
                  <a:lnTo>
                    <a:pt x="0" y="2095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1956" name="Google Shape;1956;p33"/>
          <p:cNvSpPr/>
          <p:nvPr/>
        </p:nvSpPr>
        <p:spPr>
          <a:xfrm>
            <a:off x="9763435" y="1817350"/>
            <a:ext cx="266700" cy="247650"/>
          </a:xfrm>
          <a:custGeom>
            <a:avLst/>
            <a:gdLst/>
            <a:ahLst/>
            <a:cxnLst/>
            <a:rect l="l" t="t" r="r" b="b"/>
            <a:pathLst>
              <a:path w="266700" h="247650" extrusionOk="0">
                <a:moveTo>
                  <a:pt x="133350" y="0"/>
                </a:moveTo>
                <a:lnTo>
                  <a:pt x="174555" y="83477"/>
                </a:lnTo>
                <a:lnTo>
                  <a:pt x="266700" y="96869"/>
                </a:lnTo>
                <a:lnTo>
                  <a:pt x="200025" y="161858"/>
                </a:lnTo>
                <a:lnTo>
                  <a:pt x="215760" y="253632"/>
                </a:lnTo>
                <a:lnTo>
                  <a:pt x="133350" y="210322"/>
                </a:lnTo>
                <a:lnTo>
                  <a:pt x="50940" y="253632"/>
                </a:lnTo>
                <a:lnTo>
                  <a:pt x="66675" y="161858"/>
                </a:lnTo>
                <a:lnTo>
                  <a:pt x="0" y="96869"/>
                </a:lnTo>
                <a:lnTo>
                  <a:pt x="92145" y="83477"/>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1957" name="Google Shape;1957;p33"/>
          <p:cNvGrpSpPr/>
          <p:nvPr/>
        </p:nvGrpSpPr>
        <p:grpSpPr>
          <a:xfrm>
            <a:off x="4336025" y="1829866"/>
            <a:ext cx="285750" cy="228600"/>
            <a:chOff x="4336025" y="1829866"/>
            <a:chExt cx="285750" cy="228600"/>
          </a:xfrm>
        </p:grpSpPr>
        <p:sp>
          <p:nvSpPr>
            <p:cNvPr id="1958" name="Google Shape;1958;p33"/>
            <p:cNvSpPr/>
            <p:nvPr/>
          </p:nvSpPr>
          <p:spPr>
            <a:xfrm>
              <a:off x="4374125" y="1877491"/>
              <a:ext cx="209550" cy="95250"/>
            </a:xfrm>
            <a:custGeom>
              <a:avLst/>
              <a:gdLst/>
              <a:ahLst/>
              <a:cxnLst/>
              <a:rect l="l" t="t" r="r" b="b"/>
              <a:pathLst>
                <a:path w="209550" h="95250" extrusionOk="0">
                  <a:moveTo>
                    <a:pt x="0" y="0"/>
                  </a:moveTo>
                  <a:lnTo>
                    <a:pt x="104775" y="95250"/>
                  </a:lnTo>
                  <a:lnTo>
                    <a:pt x="2095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59" name="Google Shape;1959;p33"/>
            <p:cNvSpPr/>
            <p:nvPr/>
          </p:nvSpPr>
          <p:spPr>
            <a:xfrm>
              <a:off x="4336025" y="1829866"/>
              <a:ext cx="285750" cy="228600"/>
            </a:xfrm>
            <a:custGeom>
              <a:avLst/>
              <a:gdLst/>
              <a:ahLst/>
              <a:cxnLst/>
              <a:rect l="l" t="t" r="r" b="b"/>
              <a:pathLst>
                <a:path w="285750" h="228600" extrusionOk="0">
                  <a:moveTo>
                    <a:pt x="257175" y="0"/>
                  </a:moveTo>
                  <a:cubicBezTo>
                    <a:pt x="272957" y="0"/>
                    <a:pt x="285750" y="12793"/>
                    <a:pt x="285750" y="28575"/>
                  </a:cubicBezTo>
                  <a:lnTo>
                    <a:pt x="285750" y="200025"/>
                  </a:lnTo>
                  <a:cubicBezTo>
                    <a:pt x="285750" y="215807"/>
                    <a:pt x="272957" y="228600"/>
                    <a:pt x="257175" y="228600"/>
                  </a:cubicBezTo>
                  <a:lnTo>
                    <a:pt x="28575" y="228600"/>
                  </a:lnTo>
                  <a:cubicBezTo>
                    <a:pt x="12793" y="228600"/>
                    <a:pt x="0" y="215807"/>
                    <a:pt x="0" y="200025"/>
                  </a:cubicBezTo>
                  <a:lnTo>
                    <a:pt x="0" y="28575"/>
                  </a:lnTo>
                  <a:cubicBezTo>
                    <a:pt x="0" y="12793"/>
                    <a:pt x="12793" y="0"/>
                    <a:pt x="28575"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0" name="Google Shape;1960;p33"/>
            <p:cNvSpPr/>
            <p:nvPr/>
          </p:nvSpPr>
          <p:spPr>
            <a:xfrm>
              <a:off x="4374125" y="1963216"/>
              <a:ext cx="38100" cy="47625"/>
            </a:xfrm>
            <a:custGeom>
              <a:avLst/>
              <a:gdLst/>
              <a:ahLst/>
              <a:cxnLst/>
              <a:rect l="l" t="t" r="r" b="b"/>
              <a:pathLst>
                <a:path w="38100" h="47625" extrusionOk="0">
                  <a:moveTo>
                    <a:pt x="0" y="47625"/>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1" name="Google Shape;1961;p33"/>
            <p:cNvSpPr/>
            <p:nvPr/>
          </p:nvSpPr>
          <p:spPr>
            <a:xfrm>
              <a:off x="4545575" y="1963216"/>
              <a:ext cx="38100" cy="47625"/>
            </a:xfrm>
            <a:custGeom>
              <a:avLst/>
              <a:gdLst/>
              <a:ahLst/>
              <a:cxnLst/>
              <a:rect l="l" t="t" r="r" b="b"/>
              <a:pathLst>
                <a:path w="38100" h="47625" extrusionOk="0">
                  <a:moveTo>
                    <a:pt x="38100" y="4762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62" name="Google Shape;1962;p33"/>
          <p:cNvGrpSpPr/>
          <p:nvPr/>
        </p:nvGrpSpPr>
        <p:grpSpPr>
          <a:xfrm>
            <a:off x="6503241" y="2733149"/>
            <a:ext cx="276163" cy="266700"/>
            <a:chOff x="6503241" y="2733149"/>
            <a:chExt cx="276163" cy="266700"/>
          </a:xfrm>
        </p:grpSpPr>
        <p:sp>
          <p:nvSpPr>
            <p:cNvPr id="1963" name="Google Shape;1963;p33"/>
            <p:cNvSpPr/>
            <p:nvPr/>
          </p:nvSpPr>
          <p:spPr>
            <a:xfrm>
              <a:off x="6503241" y="2771249"/>
              <a:ext cx="209550" cy="161925"/>
            </a:xfrm>
            <a:custGeom>
              <a:avLst/>
              <a:gdLst/>
              <a:ahLst/>
              <a:cxnLst/>
              <a:rect l="l" t="t" r="r" b="b"/>
              <a:pathLst>
                <a:path w="209550" h="161925" extrusionOk="0">
                  <a:moveTo>
                    <a:pt x="70166" y="167897"/>
                  </a:moveTo>
                  <a:cubicBezTo>
                    <a:pt x="44705" y="151403"/>
                    <a:pt x="22283" y="130635"/>
                    <a:pt x="3891" y="106509"/>
                  </a:cubicBezTo>
                  <a:cubicBezTo>
                    <a:pt x="-1269" y="99878"/>
                    <a:pt x="-1300" y="90600"/>
                    <a:pt x="3815" y="83934"/>
                  </a:cubicBezTo>
                  <a:cubicBezTo>
                    <a:pt x="23065" y="58693"/>
                    <a:pt x="75110" y="0"/>
                    <a:pt x="142870" y="0"/>
                  </a:cubicBezTo>
                  <a:cubicBezTo>
                    <a:pt x="168713" y="595"/>
                    <a:pt x="193874" y="8408"/>
                    <a:pt x="215508" y="22555"/>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4" name="Google Shape;1964;p33"/>
            <p:cNvSpPr/>
            <p:nvPr/>
          </p:nvSpPr>
          <p:spPr>
            <a:xfrm>
              <a:off x="6607954" y="2818141"/>
              <a:ext cx="171450" cy="142875"/>
            </a:xfrm>
            <a:custGeom>
              <a:avLst/>
              <a:gdLst/>
              <a:ahLst/>
              <a:cxnLst/>
              <a:rect l="l" t="t" r="r" b="b"/>
              <a:pathLst>
                <a:path w="171450" h="142875" extrusionOk="0">
                  <a:moveTo>
                    <a:pt x="142875" y="0"/>
                  </a:moveTo>
                  <a:cubicBezTo>
                    <a:pt x="155336" y="11319"/>
                    <a:pt x="166781" y="23707"/>
                    <a:pt x="177079" y="37024"/>
                  </a:cubicBezTo>
                  <a:cubicBezTo>
                    <a:pt x="182269" y="43689"/>
                    <a:pt x="182269" y="53028"/>
                    <a:pt x="177079" y="59693"/>
                  </a:cubicBezTo>
                  <a:cubicBezTo>
                    <a:pt x="157563" y="84953"/>
                    <a:pt x="105023" y="143608"/>
                    <a:pt x="38157" y="143608"/>
                  </a:cubicBezTo>
                  <a:cubicBezTo>
                    <a:pt x="25186" y="143552"/>
                    <a:pt x="12306" y="141434"/>
                    <a:pt x="0" y="137331"/>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5" name="Google Shape;1965;p33"/>
            <p:cNvSpPr/>
            <p:nvPr/>
          </p:nvSpPr>
          <p:spPr>
            <a:xfrm>
              <a:off x="6588950" y="2809333"/>
              <a:ext cx="95250" cy="95250"/>
            </a:xfrm>
            <a:custGeom>
              <a:avLst/>
              <a:gdLst/>
              <a:ahLst/>
              <a:cxnLst/>
              <a:rect l="l" t="t" r="r" b="b"/>
              <a:pathLst>
                <a:path w="95250" h="95250" extrusionOk="0">
                  <a:moveTo>
                    <a:pt x="16756" y="97580"/>
                  </a:moveTo>
                  <a:cubicBezTo>
                    <a:pt x="-5572" y="75271"/>
                    <a:pt x="-5587" y="39084"/>
                    <a:pt x="16723" y="16756"/>
                  </a:cubicBezTo>
                  <a:cubicBezTo>
                    <a:pt x="39032" y="-5572"/>
                    <a:pt x="75219" y="-5587"/>
                    <a:pt x="97547" y="16723"/>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6" name="Google Shape;1966;p33"/>
            <p:cNvSpPr/>
            <p:nvPr/>
          </p:nvSpPr>
          <p:spPr>
            <a:xfrm>
              <a:off x="6636529" y="2856974"/>
              <a:ext cx="66675" cy="66675"/>
            </a:xfrm>
            <a:custGeom>
              <a:avLst/>
              <a:gdLst/>
              <a:ahLst/>
              <a:cxnLst/>
              <a:rect l="l" t="t" r="r" b="b"/>
              <a:pathLst>
                <a:path w="66675" h="66675" extrusionOk="0">
                  <a:moveTo>
                    <a:pt x="65942" y="0"/>
                  </a:moveTo>
                  <a:cubicBezTo>
                    <a:pt x="71176" y="31153"/>
                    <a:pt x="50165" y="60650"/>
                    <a:pt x="19012" y="65884"/>
                  </a:cubicBezTo>
                  <a:cubicBezTo>
                    <a:pt x="15896" y="66408"/>
                    <a:pt x="12742" y="66672"/>
                    <a:pt x="9582" y="66675"/>
                  </a:cubicBezTo>
                  <a:cubicBezTo>
                    <a:pt x="6371" y="66675"/>
                    <a:pt x="3166" y="66408"/>
                    <a:pt x="0" y="65875"/>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67" name="Google Shape;1967;p33"/>
            <p:cNvSpPr/>
            <p:nvPr/>
          </p:nvSpPr>
          <p:spPr>
            <a:xfrm>
              <a:off x="6512704" y="2733149"/>
              <a:ext cx="266700" cy="266700"/>
            </a:xfrm>
            <a:custGeom>
              <a:avLst/>
              <a:gdLst/>
              <a:ahLst/>
              <a:cxnLst/>
              <a:rect l="l" t="t" r="r" b="b"/>
              <a:pathLst>
                <a:path w="266700" h="266700" extrusionOk="0">
                  <a:moveTo>
                    <a:pt x="0" y="266700"/>
                  </a:move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68" name="Google Shape;1968;p33"/>
          <p:cNvGrpSpPr/>
          <p:nvPr/>
        </p:nvGrpSpPr>
        <p:grpSpPr>
          <a:xfrm>
            <a:off x="5419602" y="2771249"/>
            <a:ext cx="276225" cy="190500"/>
            <a:chOff x="5419602" y="2771249"/>
            <a:chExt cx="276225" cy="190500"/>
          </a:xfrm>
        </p:grpSpPr>
        <p:sp>
          <p:nvSpPr>
            <p:cNvPr id="1969" name="Google Shape;1969;p33"/>
            <p:cNvSpPr/>
            <p:nvPr/>
          </p:nvSpPr>
          <p:spPr>
            <a:xfrm>
              <a:off x="5419602" y="2771249"/>
              <a:ext cx="276225" cy="190500"/>
            </a:xfrm>
            <a:custGeom>
              <a:avLst/>
              <a:gdLst/>
              <a:ahLst/>
              <a:cxnLst/>
              <a:rect l="l" t="t" r="r" b="b"/>
              <a:pathLst>
                <a:path w="276225" h="190500" extrusionOk="0">
                  <a:moveTo>
                    <a:pt x="3896" y="106509"/>
                  </a:moveTo>
                  <a:cubicBezTo>
                    <a:pt x="-1270" y="99880"/>
                    <a:pt x="-1302" y="90597"/>
                    <a:pt x="3820" y="83934"/>
                  </a:cubicBezTo>
                  <a:cubicBezTo>
                    <a:pt x="23070" y="58693"/>
                    <a:pt x="75115" y="0"/>
                    <a:pt x="142875" y="0"/>
                  </a:cubicBezTo>
                  <a:cubicBezTo>
                    <a:pt x="209741" y="0"/>
                    <a:pt x="262281" y="58655"/>
                    <a:pt x="281798" y="83915"/>
                  </a:cubicBezTo>
                  <a:cubicBezTo>
                    <a:pt x="286987" y="90581"/>
                    <a:pt x="286987" y="99919"/>
                    <a:pt x="281798" y="106585"/>
                  </a:cubicBezTo>
                  <a:cubicBezTo>
                    <a:pt x="262281" y="131845"/>
                    <a:pt x="209741" y="190500"/>
                    <a:pt x="142875" y="190500"/>
                  </a:cubicBezTo>
                  <a:cubicBezTo>
                    <a:pt x="76010" y="190500"/>
                    <a:pt x="23365" y="131712"/>
                    <a:pt x="3896" y="106509"/>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70" name="Google Shape;1970;p33"/>
            <p:cNvSpPr/>
            <p:nvPr/>
          </p:nvSpPr>
          <p:spPr>
            <a:xfrm>
              <a:off x="5505327" y="2809349"/>
              <a:ext cx="114300" cy="114300"/>
            </a:xfrm>
            <a:custGeom>
              <a:avLst/>
              <a:gdLst/>
              <a:ahLst/>
              <a:cxnLst/>
              <a:rect l="l" t="t" r="r" b="b"/>
              <a:pathLst>
                <a:path w="114300" h="114300" extrusionOk="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1971" name="Google Shape;1971;p33"/>
          <p:cNvSpPr/>
          <p:nvPr/>
        </p:nvSpPr>
        <p:spPr>
          <a:xfrm>
            <a:off x="10837486" y="3693580"/>
            <a:ext cx="285750" cy="190500"/>
          </a:xfrm>
          <a:custGeom>
            <a:avLst/>
            <a:gdLst/>
            <a:ahLst/>
            <a:cxnLst/>
            <a:rect l="l" t="t" r="r" b="b"/>
            <a:pathLst>
              <a:path w="285750" h="190500" extrusionOk="0">
                <a:moveTo>
                  <a:pt x="238125" y="190500"/>
                </a:moveTo>
                <a:cubicBezTo>
                  <a:pt x="264795" y="187643"/>
                  <a:pt x="285750" y="165735"/>
                  <a:pt x="285750" y="138113"/>
                </a:cubicBezTo>
                <a:cubicBezTo>
                  <a:pt x="285750" y="110490"/>
                  <a:pt x="264795" y="88583"/>
                  <a:pt x="238125" y="85725"/>
                </a:cubicBezTo>
                <a:cubicBezTo>
                  <a:pt x="233363" y="37147"/>
                  <a:pt x="192405" y="0"/>
                  <a:pt x="142875" y="0"/>
                </a:cubicBezTo>
                <a:cubicBezTo>
                  <a:pt x="100013" y="0"/>
                  <a:pt x="63818" y="28575"/>
                  <a:pt x="51435" y="67628"/>
                </a:cubicBezTo>
                <a:cubicBezTo>
                  <a:pt x="22860" y="72390"/>
                  <a:pt x="0" y="98107"/>
                  <a:pt x="0" y="128588"/>
                </a:cubicBezTo>
                <a:cubicBezTo>
                  <a:pt x="0" y="160973"/>
                  <a:pt x="24765" y="187643"/>
                  <a:pt x="57150" y="190500"/>
                </a:cubicBezTo>
                <a:lnTo>
                  <a:pt x="238125" y="1905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1972" name="Google Shape;1972;p33"/>
          <p:cNvGrpSpPr/>
          <p:nvPr/>
        </p:nvGrpSpPr>
        <p:grpSpPr>
          <a:xfrm>
            <a:off x="1094819" y="3655480"/>
            <a:ext cx="266700" cy="266700"/>
            <a:chOff x="1094819" y="3655480"/>
            <a:chExt cx="266700" cy="266700"/>
          </a:xfrm>
        </p:grpSpPr>
        <p:sp>
          <p:nvSpPr>
            <p:cNvPr id="1973" name="Google Shape;1973;p33"/>
            <p:cNvSpPr/>
            <p:nvPr/>
          </p:nvSpPr>
          <p:spPr>
            <a:xfrm>
              <a:off x="1094819" y="3655480"/>
              <a:ext cx="266700" cy="266700"/>
            </a:xfrm>
            <a:custGeom>
              <a:avLst/>
              <a:gdLst/>
              <a:ahLst/>
              <a:cxnLst/>
              <a:rect l="l" t="t" r="r" b="b"/>
              <a:pathLst>
                <a:path w="266700" h="266700" extrusionOk="0">
                  <a:moveTo>
                    <a:pt x="0" y="0"/>
                  </a:moveTo>
                  <a:lnTo>
                    <a:pt x="266700" y="0"/>
                  </a:lnTo>
                  <a:lnTo>
                    <a:pt x="266700" y="266700"/>
                  </a:lnTo>
                  <a:lnTo>
                    <a:pt x="0" y="2667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74" name="Google Shape;1974;p33"/>
            <p:cNvSpPr/>
            <p:nvPr/>
          </p:nvSpPr>
          <p:spPr>
            <a:xfrm>
              <a:off x="1161494" y="3741205"/>
              <a:ext cx="133350" cy="95250"/>
            </a:xfrm>
            <a:custGeom>
              <a:avLst/>
              <a:gdLst/>
              <a:ahLst/>
              <a:cxnLst/>
              <a:rect l="l" t="t" r="r" b="b"/>
              <a:pathLst>
                <a:path w="133350" h="95250" extrusionOk="0">
                  <a:moveTo>
                    <a:pt x="0" y="57150"/>
                  </a:moveTo>
                  <a:lnTo>
                    <a:pt x="38100" y="95250"/>
                  </a:lnTo>
                  <a:lnTo>
                    <a:pt x="1333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75" name="Google Shape;1975;p33"/>
          <p:cNvGrpSpPr/>
          <p:nvPr/>
        </p:nvGrpSpPr>
        <p:grpSpPr>
          <a:xfrm>
            <a:off x="1085294" y="1810816"/>
            <a:ext cx="285750" cy="257175"/>
            <a:chOff x="1085294" y="1810816"/>
            <a:chExt cx="285750" cy="257175"/>
          </a:xfrm>
        </p:grpSpPr>
        <p:sp>
          <p:nvSpPr>
            <p:cNvPr id="1976" name="Google Shape;1976;p33"/>
            <p:cNvSpPr/>
            <p:nvPr/>
          </p:nvSpPr>
          <p:spPr>
            <a:xfrm>
              <a:off x="1209119" y="1877491"/>
              <a:ext cx="161925" cy="190500"/>
            </a:xfrm>
            <a:custGeom>
              <a:avLst/>
              <a:gdLst/>
              <a:ahLst/>
              <a:cxnLst/>
              <a:rect l="l" t="t" r="r" b="b"/>
              <a:pathLst>
                <a:path w="161925" h="190500" extrusionOk="0">
                  <a:moveTo>
                    <a:pt x="142875" y="0"/>
                  </a:moveTo>
                  <a:cubicBezTo>
                    <a:pt x="153396" y="0"/>
                    <a:pt x="161925" y="8529"/>
                    <a:pt x="161925" y="19050"/>
                  </a:cubicBezTo>
                  <a:lnTo>
                    <a:pt x="161925" y="123825"/>
                  </a:lnTo>
                  <a:cubicBezTo>
                    <a:pt x="161925" y="134346"/>
                    <a:pt x="153396" y="142875"/>
                    <a:pt x="142875" y="142875"/>
                  </a:cubicBezTo>
                  <a:lnTo>
                    <a:pt x="123825" y="142875"/>
                  </a:lnTo>
                  <a:lnTo>
                    <a:pt x="123825" y="190500"/>
                  </a:lnTo>
                  <a:lnTo>
                    <a:pt x="57150" y="142875"/>
                  </a:lnTo>
                  <a:lnTo>
                    <a:pt x="0" y="1428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77" name="Google Shape;1977;p33"/>
            <p:cNvSpPr/>
            <p:nvPr/>
          </p:nvSpPr>
          <p:spPr>
            <a:xfrm>
              <a:off x="1085294" y="1810816"/>
              <a:ext cx="228600" cy="228600"/>
            </a:xfrm>
            <a:custGeom>
              <a:avLst/>
              <a:gdLst/>
              <a:ahLst/>
              <a:cxnLst/>
              <a:rect l="l" t="t" r="r" b="b"/>
              <a:pathLst>
                <a:path w="228600" h="228600" extrusionOk="0">
                  <a:moveTo>
                    <a:pt x="209550" y="0"/>
                  </a:moveTo>
                  <a:lnTo>
                    <a:pt x="19050" y="0"/>
                  </a:lnTo>
                  <a:cubicBezTo>
                    <a:pt x="8529" y="0"/>
                    <a:pt x="0" y="8529"/>
                    <a:pt x="0" y="19050"/>
                  </a:cubicBezTo>
                  <a:lnTo>
                    <a:pt x="0" y="142875"/>
                  </a:lnTo>
                  <a:cubicBezTo>
                    <a:pt x="0" y="153396"/>
                    <a:pt x="8529" y="161925"/>
                    <a:pt x="19050" y="161925"/>
                  </a:cubicBezTo>
                  <a:lnTo>
                    <a:pt x="47625" y="161925"/>
                  </a:lnTo>
                  <a:lnTo>
                    <a:pt x="47625" y="228600"/>
                  </a:lnTo>
                  <a:lnTo>
                    <a:pt x="123825" y="161925"/>
                  </a:lnTo>
                  <a:lnTo>
                    <a:pt x="209550" y="161925"/>
                  </a:lnTo>
                  <a:cubicBezTo>
                    <a:pt x="220071" y="161925"/>
                    <a:pt x="228600" y="153396"/>
                    <a:pt x="228600" y="142875"/>
                  </a:cubicBezTo>
                  <a:lnTo>
                    <a:pt x="228600" y="19050"/>
                  </a:lnTo>
                  <a:cubicBezTo>
                    <a:pt x="228600" y="8529"/>
                    <a:pt x="220071" y="0"/>
                    <a:pt x="209550"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78" name="Google Shape;1978;p33"/>
          <p:cNvGrpSpPr/>
          <p:nvPr/>
        </p:nvGrpSpPr>
        <p:grpSpPr>
          <a:xfrm>
            <a:off x="2168871" y="1810816"/>
            <a:ext cx="285750" cy="266700"/>
            <a:chOff x="2168871" y="1810816"/>
            <a:chExt cx="285750" cy="266700"/>
          </a:xfrm>
        </p:grpSpPr>
        <p:sp>
          <p:nvSpPr>
            <p:cNvPr id="1979" name="Google Shape;1979;p33"/>
            <p:cNvSpPr/>
            <p:nvPr/>
          </p:nvSpPr>
          <p:spPr>
            <a:xfrm>
              <a:off x="2168871" y="1810816"/>
              <a:ext cx="285750" cy="266700"/>
            </a:xfrm>
            <a:custGeom>
              <a:avLst/>
              <a:gdLst/>
              <a:ahLst/>
              <a:cxnLst/>
              <a:rect l="l" t="t" r="r" b="b"/>
              <a:pathLst>
                <a:path w="285750" h="266700" extrusionOk="0">
                  <a:moveTo>
                    <a:pt x="257175" y="0"/>
                  </a:moveTo>
                  <a:lnTo>
                    <a:pt x="28575" y="0"/>
                  </a:lnTo>
                  <a:cubicBezTo>
                    <a:pt x="12793" y="0"/>
                    <a:pt x="0" y="12793"/>
                    <a:pt x="0" y="28575"/>
                  </a:cubicBezTo>
                  <a:lnTo>
                    <a:pt x="0" y="180975"/>
                  </a:lnTo>
                  <a:cubicBezTo>
                    <a:pt x="0" y="196757"/>
                    <a:pt x="12793" y="209550"/>
                    <a:pt x="28575" y="209550"/>
                  </a:cubicBezTo>
                  <a:lnTo>
                    <a:pt x="95250" y="209550"/>
                  </a:lnTo>
                  <a:lnTo>
                    <a:pt x="142875" y="266700"/>
                  </a:lnTo>
                  <a:lnTo>
                    <a:pt x="190500" y="209550"/>
                  </a:lnTo>
                  <a:lnTo>
                    <a:pt x="257175" y="209550"/>
                  </a:lnTo>
                  <a:cubicBezTo>
                    <a:pt x="272957" y="209550"/>
                    <a:pt x="285750" y="196757"/>
                    <a:pt x="285750" y="180975"/>
                  </a:cubicBezTo>
                  <a:lnTo>
                    <a:pt x="285750" y="28575"/>
                  </a:lnTo>
                  <a:cubicBezTo>
                    <a:pt x="285750" y="12793"/>
                    <a:pt x="272957" y="0"/>
                    <a:pt x="257175"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0" name="Google Shape;1980;p33"/>
            <p:cNvSpPr/>
            <p:nvPr/>
          </p:nvSpPr>
          <p:spPr>
            <a:xfrm>
              <a:off x="2235546" y="1887016"/>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1" name="Google Shape;1981;p33"/>
            <p:cNvSpPr/>
            <p:nvPr/>
          </p:nvSpPr>
          <p:spPr>
            <a:xfrm>
              <a:off x="2235546" y="1944166"/>
              <a:ext cx="85725" cy="9525"/>
            </a:xfrm>
            <a:custGeom>
              <a:avLst/>
              <a:gdLst/>
              <a:ahLst/>
              <a:cxnLst/>
              <a:rect l="l" t="t" r="r" b="b"/>
              <a:pathLst>
                <a:path w="85725" h="120000" extrusionOk="0">
                  <a:moveTo>
                    <a:pt x="0" y="0"/>
                  </a:moveTo>
                  <a:lnTo>
                    <a:pt x="857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82" name="Google Shape;1982;p33"/>
          <p:cNvGrpSpPr/>
          <p:nvPr/>
        </p:nvGrpSpPr>
        <p:grpSpPr>
          <a:xfrm>
            <a:off x="5419602" y="1801291"/>
            <a:ext cx="285750" cy="276225"/>
            <a:chOff x="5419602" y="1801291"/>
            <a:chExt cx="285750" cy="276225"/>
          </a:xfrm>
        </p:grpSpPr>
        <p:sp>
          <p:nvSpPr>
            <p:cNvPr id="1983" name="Google Shape;1983;p33"/>
            <p:cNvSpPr/>
            <p:nvPr/>
          </p:nvSpPr>
          <p:spPr>
            <a:xfrm>
              <a:off x="5419602" y="1906066"/>
              <a:ext cx="285750" cy="9525"/>
            </a:xfrm>
            <a:custGeom>
              <a:avLst/>
              <a:gdLst/>
              <a:ahLst/>
              <a:cxnLst/>
              <a:rect l="l" t="t" r="r" b="b"/>
              <a:pathLst>
                <a:path w="285750" h="120000" extrusionOk="0">
                  <a:moveTo>
                    <a:pt x="285750" y="0"/>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4" name="Google Shape;1984;p33"/>
            <p:cNvSpPr/>
            <p:nvPr/>
          </p:nvSpPr>
          <p:spPr>
            <a:xfrm>
              <a:off x="5419602" y="1829866"/>
              <a:ext cx="285750" cy="247650"/>
            </a:xfrm>
            <a:custGeom>
              <a:avLst/>
              <a:gdLst/>
              <a:ahLst/>
              <a:cxnLst/>
              <a:rect l="l" t="t" r="r" b="b"/>
              <a:pathLst>
                <a:path w="285750" h="247650" extrusionOk="0">
                  <a:moveTo>
                    <a:pt x="257175" y="0"/>
                  </a:moveTo>
                  <a:cubicBezTo>
                    <a:pt x="272957" y="0"/>
                    <a:pt x="285750" y="12793"/>
                    <a:pt x="285750" y="28575"/>
                  </a:cubicBezTo>
                  <a:lnTo>
                    <a:pt x="285750" y="219075"/>
                  </a:lnTo>
                  <a:cubicBezTo>
                    <a:pt x="285750" y="234857"/>
                    <a:pt x="272957" y="247650"/>
                    <a:pt x="257175" y="247650"/>
                  </a:cubicBezTo>
                  <a:lnTo>
                    <a:pt x="28575" y="247650"/>
                  </a:lnTo>
                  <a:cubicBezTo>
                    <a:pt x="12793" y="247650"/>
                    <a:pt x="0" y="234857"/>
                    <a:pt x="0" y="219075"/>
                  </a:cubicBezTo>
                  <a:lnTo>
                    <a:pt x="0" y="28575"/>
                  </a:lnTo>
                  <a:cubicBezTo>
                    <a:pt x="0" y="12793"/>
                    <a:pt x="12793" y="0"/>
                    <a:pt x="28575"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5" name="Google Shape;1985;p33"/>
            <p:cNvSpPr/>
            <p:nvPr/>
          </p:nvSpPr>
          <p:spPr>
            <a:xfrm>
              <a:off x="5486277" y="1801291"/>
              <a:ext cx="9525" cy="57150"/>
            </a:xfrm>
            <a:custGeom>
              <a:avLst/>
              <a:gdLst/>
              <a:ahLst/>
              <a:cxnLst/>
              <a:rect l="l" t="t" r="r" b="b"/>
              <a:pathLst>
                <a:path w="120000" h="57150" extrusionOk="0">
                  <a:moveTo>
                    <a:pt x="0" y="0"/>
                  </a:moveTo>
                  <a:lnTo>
                    <a:pt x="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6" name="Google Shape;1986;p33"/>
            <p:cNvSpPr/>
            <p:nvPr/>
          </p:nvSpPr>
          <p:spPr>
            <a:xfrm>
              <a:off x="5638677" y="1801291"/>
              <a:ext cx="9525" cy="57150"/>
            </a:xfrm>
            <a:custGeom>
              <a:avLst/>
              <a:gdLst/>
              <a:ahLst/>
              <a:cxnLst/>
              <a:rect l="l" t="t" r="r" b="b"/>
              <a:pathLst>
                <a:path w="120000" h="57150" extrusionOk="0">
                  <a:moveTo>
                    <a:pt x="0" y="0"/>
                  </a:moveTo>
                  <a:lnTo>
                    <a:pt x="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87" name="Google Shape;1987;p33"/>
          <p:cNvGrpSpPr/>
          <p:nvPr/>
        </p:nvGrpSpPr>
        <p:grpSpPr>
          <a:xfrm>
            <a:off x="4355075" y="2723624"/>
            <a:ext cx="247650" cy="285750"/>
            <a:chOff x="4355075" y="2723624"/>
            <a:chExt cx="247650" cy="285750"/>
          </a:xfrm>
        </p:grpSpPr>
        <p:sp>
          <p:nvSpPr>
            <p:cNvPr id="1988" name="Google Shape;1988;p33"/>
            <p:cNvSpPr/>
            <p:nvPr/>
          </p:nvSpPr>
          <p:spPr>
            <a:xfrm>
              <a:off x="4450325" y="2980799"/>
              <a:ext cx="57150" cy="28575"/>
            </a:xfrm>
            <a:custGeom>
              <a:avLst/>
              <a:gdLst/>
              <a:ahLst/>
              <a:cxnLst/>
              <a:rect l="l" t="t" r="r" b="b"/>
              <a:pathLst>
                <a:path w="57150" h="28575" extrusionOk="0">
                  <a:moveTo>
                    <a:pt x="0" y="0"/>
                  </a:moveTo>
                  <a:cubicBezTo>
                    <a:pt x="0" y="15782"/>
                    <a:pt x="12793" y="28575"/>
                    <a:pt x="28575" y="28575"/>
                  </a:cubicBezTo>
                  <a:cubicBezTo>
                    <a:pt x="44357" y="28575"/>
                    <a:pt x="57150" y="15782"/>
                    <a:pt x="57150" y="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89" name="Google Shape;1989;p33"/>
            <p:cNvSpPr/>
            <p:nvPr/>
          </p:nvSpPr>
          <p:spPr>
            <a:xfrm>
              <a:off x="4355075" y="2723624"/>
              <a:ext cx="247650" cy="228600"/>
            </a:xfrm>
            <a:custGeom>
              <a:avLst/>
              <a:gdLst/>
              <a:ahLst/>
              <a:cxnLst/>
              <a:rect l="l" t="t" r="r" b="b"/>
              <a:pathLst>
                <a:path w="247650" h="228600" extrusionOk="0">
                  <a:moveTo>
                    <a:pt x="247650" y="228600"/>
                  </a:moveTo>
                  <a:cubicBezTo>
                    <a:pt x="247650" y="228600"/>
                    <a:pt x="219075" y="180975"/>
                    <a:pt x="219075" y="142875"/>
                  </a:cubicBezTo>
                  <a:lnTo>
                    <a:pt x="219075" y="95250"/>
                  </a:lnTo>
                  <a:cubicBezTo>
                    <a:pt x="219075" y="42645"/>
                    <a:pt x="176430" y="0"/>
                    <a:pt x="123825" y="0"/>
                  </a:cubicBezTo>
                  <a:cubicBezTo>
                    <a:pt x="71220" y="0"/>
                    <a:pt x="28575" y="42645"/>
                    <a:pt x="28575" y="95250"/>
                  </a:cubicBezTo>
                  <a:lnTo>
                    <a:pt x="28575" y="142875"/>
                  </a:lnTo>
                  <a:cubicBezTo>
                    <a:pt x="28575" y="180975"/>
                    <a:pt x="0" y="228600"/>
                    <a:pt x="0" y="2286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90" name="Google Shape;1990;p33"/>
          <p:cNvGrpSpPr/>
          <p:nvPr/>
        </p:nvGrpSpPr>
        <p:grpSpPr>
          <a:xfrm>
            <a:off x="10847011" y="4589923"/>
            <a:ext cx="266700" cy="247650"/>
            <a:chOff x="10847011" y="4589923"/>
            <a:chExt cx="266700" cy="247650"/>
          </a:xfrm>
        </p:grpSpPr>
        <p:sp>
          <p:nvSpPr>
            <p:cNvPr id="1991" name="Google Shape;1991;p33"/>
            <p:cNvSpPr/>
            <p:nvPr/>
          </p:nvSpPr>
          <p:spPr>
            <a:xfrm>
              <a:off x="10847011" y="4589923"/>
              <a:ext cx="266700" cy="247650"/>
            </a:xfrm>
            <a:custGeom>
              <a:avLst/>
              <a:gdLst/>
              <a:ahLst/>
              <a:cxnLst/>
              <a:rect l="l" t="t" r="r" b="b"/>
              <a:pathLst>
                <a:path w="266700" h="247650" extrusionOk="0">
                  <a:moveTo>
                    <a:pt x="0" y="247650"/>
                  </a:moveTo>
                  <a:lnTo>
                    <a:pt x="133350" y="0"/>
                  </a:lnTo>
                  <a:lnTo>
                    <a:pt x="266700"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92" name="Google Shape;1992;p33"/>
            <p:cNvSpPr/>
            <p:nvPr/>
          </p:nvSpPr>
          <p:spPr>
            <a:xfrm>
              <a:off x="10980361" y="4685173"/>
              <a:ext cx="9525" cy="66675"/>
            </a:xfrm>
            <a:custGeom>
              <a:avLst/>
              <a:gdLst/>
              <a:ahLst/>
              <a:cxnLst/>
              <a:rect l="l" t="t" r="r" b="b"/>
              <a:pathLst>
                <a:path w="120000" h="66675" extrusionOk="0">
                  <a:moveTo>
                    <a:pt x="0" y="0"/>
                  </a:moveTo>
                  <a:lnTo>
                    <a:pt x="0"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93" name="Google Shape;1993;p33"/>
            <p:cNvSpPr/>
            <p:nvPr/>
          </p:nvSpPr>
          <p:spPr>
            <a:xfrm>
              <a:off x="10970836" y="4780423"/>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94" name="Google Shape;1994;p33"/>
          <p:cNvGrpSpPr/>
          <p:nvPr/>
        </p:nvGrpSpPr>
        <p:grpSpPr>
          <a:xfrm>
            <a:off x="8689383" y="4570873"/>
            <a:ext cx="247650" cy="285750"/>
            <a:chOff x="8689383" y="4570873"/>
            <a:chExt cx="247650" cy="285750"/>
          </a:xfrm>
        </p:grpSpPr>
        <p:sp>
          <p:nvSpPr>
            <p:cNvPr id="1995" name="Google Shape;1995;p33"/>
            <p:cNvSpPr/>
            <p:nvPr/>
          </p:nvSpPr>
          <p:spPr>
            <a:xfrm>
              <a:off x="8689383" y="4608973"/>
              <a:ext cx="247650" cy="247650"/>
            </a:xfrm>
            <a:custGeom>
              <a:avLst/>
              <a:gdLst/>
              <a:ahLst/>
              <a:cxnLst/>
              <a:rect l="l" t="t" r="r" b="b"/>
              <a:pathLst>
                <a:path w="247650" h="247650" extrusionOk="0">
                  <a:moveTo>
                    <a:pt x="0" y="0"/>
                  </a:moveTo>
                  <a:lnTo>
                    <a:pt x="0" y="209550"/>
                  </a:lnTo>
                  <a:cubicBezTo>
                    <a:pt x="0" y="231458"/>
                    <a:pt x="58103" y="247650"/>
                    <a:pt x="123825" y="247650"/>
                  </a:cubicBezTo>
                  <a:cubicBezTo>
                    <a:pt x="189548" y="247650"/>
                    <a:pt x="247650" y="231458"/>
                    <a:pt x="247650" y="209550"/>
                  </a:cubicBezTo>
                  <a:lnTo>
                    <a:pt x="2476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96" name="Google Shape;1996;p33"/>
            <p:cNvSpPr/>
            <p:nvPr/>
          </p:nvSpPr>
          <p:spPr>
            <a:xfrm>
              <a:off x="8689383" y="4570873"/>
              <a:ext cx="247650" cy="76200"/>
            </a:xfrm>
            <a:custGeom>
              <a:avLst/>
              <a:gdLst/>
              <a:ahLst/>
              <a:cxnLst/>
              <a:rect l="l" t="t" r="r" b="b"/>
              <a:pathLst>
                <a:path w="247650" h="76200" extrusionOk="0">
                  <a:moveTo>
                    <a:pt x="247650" y="38100"/>
                  </a:moveTo>
                  <a:cubicBezTo>
                    <a:pt x="247650" y="60008"/>
                    <a:pt x="189548" y="76200"/>
                    <a:pt x="123825" y="76200"/>
                  </a:cubicBezTo>
                  <a:cubicBezTo>
                    <a:pt x="58103" y="76200"/>
                    <a:pt x="0" y="60008"/>
                    <a:pt x="0" y="38100"/>
                  </a:cubicBezTo>
                  <a:cubicBezTo>
                    <a:pt x="0" y="16193"/>
                    <a:pt x="58103" y="0"/>
                    <a:pt x="123825" y="0"/>
                  </a:cubicBezTo>
                  <a:cubicBezTo>
                    <a:pt x="189548" y="0"/>
                    <a:pt x="247650" y="16193"/>
                    <a:pt x="24765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1997" name="Google Shape;1997;p33"/>
            <p:cNvSpPr/>
            <p:nvPr/>
          </p:nvSpPr>
          <p:spPr>
            <a:xfrm>
              <a:off x="8689383" y="4713748"/>
              <a:ext cx="247650" cy="38100"/>
            </a:xfrm>
            <a:custGeom>
              <a:avLst/>
              <a:gdLst/>
              <a:ahLst/>
              <a:cxnLst/>
              <a:rect l="l" t="t" r="r" b="b"/>
              <a:pathLst>
                <a:path w="247650" h="38100" extrusionOk="0">
                  <a:moveTo>
                    <a:pt x="247650" y="0"/>
                  </a:moveTo>
                  <a:cubicBezTo>
                    <a:pt x="247650" y="21907"/>
                    <a:pt x="189548" y="38100"/>
                    <a:pt x="123825" y="38100"/>
                  </a:cubicBezTo>
                  <a:cubicBezTo>
                    <a:pt x="58103" y="38100"/>
                    <a:pt x="0" y="21907"/>
                    <a:pt x="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1998" name="Google Shape;1998;p33"/>
          <p:cNvGrpSpPr/>
          <p:nvPr/>
        </p:nvGrpSpPr>
        <p:grpSpPr>
          <a:xfrm>
            <a:off x="7595405" y="4580402"/>
            <a:ext cx="257175" cy="257175"/>
            <a:chOff x="7595405" y="4580402"/>
            <a:chExt cx="257175" cy="257175"/>
          </a:xfrm>
        </p:grpSpPr>
        <p:sp>
          <p:nvSpPr>
            <p:cNvPr id="1999" name="Google Shape;1999;p33"/>
            <p:cNvSpPr/>
            <p:nvPr/>
          </p:nvSpPr>
          <p:spPr>
            <a:xfrm>
              <a:off x="7766855" y="4608973"/>
              <a:ext cx="66675" cy="66675"/>
            </a:xfrm>
            <a:custGeom>
              <a:avLst/>
              <a:gdLst/>
              <a:ahLst/>
              <a:cxnLst/>
              <a:rect l="l" t="t" r="r" b="b"/>
              <a:pathLst>
                <a:path w="66675" h="66675" extrusionOk="0">
                  <a:moveTo>
                    <a:pt x="0" y="0"/>
                  </a:moveTo>
                  <a:lnTo>
                    <a:pt x="66675"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0" name="Google Shape;2000;p33"/>
            <p:cNvSpPr/>
            <p:nvPr/>
          </p:nvSpPr>
          <p:spPr>
            <a:xfrm>
              <a:off x="7595405" y="4580402"/>
              <a:ext cx="257175" cy="257175"/>
            </a:xfrm>
            <a:custGeom>
              <a:avLst/>
              <a:gdLst/>
              <a:ahLst/>
              <a:cxnLst/>
              <a:rect l="l" t="t" r="r" b="b"/>
              <a:pathLst>
                <a:path w="257175" h="257175" extrusionOk="0">
                  <a:moveTo>
                    <a:pt x="85725" y="247646"/>
                  </a:moveTo>
                  <a:lnTo>
                    <a:pt x="0" y="266696"/>
                  </a:lnTo>
                  <a:lnTo>
                    <a:pt x="19050" y="180971"/>
                  </a:lnTo>
                  <a:lnTo>
                    <a:pt x="194443" y="5578"/>
                  </a:lnTo>
                  <a:cubicBezTo>
                    <a:pt x="201882" y="-1859"/>
                    <a:pt x="213941" y="-1859"/>
                    <a:pt x="221380" y="5578"/>
                  </a:cubicBezTo>
                  <a:lnTo>
                    <a:pt x="261118" y="45316"/>
                  </a:lnTo>
                  <a:cubicBezTo>
                    <a:pt x="268555" y="52755"/>
                    <a:pt x="268555" y="64814"/>
                    <a:pt x="261118" y="7225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01" name="Google Shape;2001;p33"/>
          <p:cNvGrpSpPr/>
          <p:nvPr/>
        </p:nvGrpSpPr>
        <p:grpSpPr>
          <a:xfrm>
            <a:off x="6522229" y="4580398"/>
            <a:ext cx="247650" cy="285750"/>
            <a:chOff x="6522229" y="4580398"/>
            <a:chExt cx="247650" cy="285750"/>
          </a:xfrm>
        </p:grpSpPr>
        <p:sp>
          <p:nvSpPr>
            <p:cNvPr id="2002" name="Google Shape;2002;p33"/>
            <p:cNvSpPr/>
            <p:nvPr/>
          </p:nvSpPr>
          <p:spPr>
            <a:xfrm>
              <a:off x="6522229" y="4856623"/>
              <a:ext cx="247650" cy="9525"/>
            </a:xfrm>
            <a:custGeom>
              <a:avLst/>
              <a:gdLst/>
              <a:ahLst/>
              <a:cxnLst/>
              <a:rect l="l" t="t" r="r" b="b"/>
              <a:pathLst>
                <a:path w="247650" h="120000" extrusionOk="0">
                  <a:moveTo>
                    <a:pt x="0" y="0"/>
                  </a:moveTo>
                  <a:lnTo>
                    <a:pt x="2476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3" name="Google Shape;2003;p33"/>
            <p:cNvSpPr/>
            <p:nvPr/>
          </p:nvSpPr>
          <p:spPr>
            <a:xfrm>
              <a:off x="6531754" y="4580398"/>
              <a:ext cx="228600" cy="228600"/>
            </a:xfrm>
            <a:custGeom>
              <a:avLst/>
              <a:gdLst/>
              <a:ahLst/>
              <a:cxnLst/>
              <a:rect l="l" t="t" r="r" b="b"/>
              <a:pathLst>
                <a:path w="228600" h="228600" extrusionOk="0">
                  <a:moveTo>
                    <a:pt x="66675" y="209550"/>
                  </a:moveTo>
                  <a:lnTo>
                    <a:pt x="0" y="228600"/>
                  </a:lnTo>
                  <a:lnTo>
                    <a:pt x="19050" y="161925"/>
                  </a:lnTo>
                  <a:lnTo>
                    <a:pt x="180975" y="0"/>
                  </a:lnTo>
                  <a:lnTo>
                    <a:pt x="228600" y="47625"/>
                  </a:lnTo>
                  <a:lnTo>
                    <a:pt x="66675" y="2095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04" name="Google Shape;2004;p33"/>
          <p:cNvGrpSpPr/>
          <p:nvPr/>
        </p:nvGrpSpPr>
        <p:grpSpPr>
          <a:xfrm>
            <a:off x="4345550" y="4599448"/>
            <a:ext cx="266700" cy="238125"/>
            <a:chOff x="4345550" y="4599448"/>
            <a:chExt cx="266700" cy="238125"/>
          </a:xfrm>
        </p:grpSpPr>
        <p:sp>
          <p:nvSpPr>
            <p:cNvPr id="2005" name="Google Shape;2005;p33"/>
            <p:cNvSpPr/>
            <p:nvPr/>
          </p:nvSpPr>
          <p:spPr>
            <a:xfrm>
              <a:off x="4345550" y="4675648"/>
              <a:ext cx="266700" cy="9525"/>
            </a:xfrm>
            <a:custGeom>
              <a:avLst/>
              <a:gdLst/>
              <a:ahLst/>
              <a:cxnLst/>
              <a:rect l="l" t="t" r="r" b="b"/>
              <a:pathLst>
                <a:path w="266700" h="120000" extrusionOk="0">
                  <a:moveTo>
                    <a:pt x="0" y="0"/>
                  </a:move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6" name="Google Shape;2006;p33"/>
            <p:cNvSpPr/>
            <p:nvPr/>
          </p:nvSpPr>
          <p:spPr>
            <a:xfrm>
              <a:off x="4345550" y="4599448"/>
              <a:ext cx="266700" cy="9525"/>
            </a:xfrm>
            <a:custGeom>
              <a:avLst/>
              <a:gdLst/>
              <a:ahLst/>
              <a:cxnLst/>
              <a:rect l="l" t="t" r="r" b="b"/>
              <a:pathLst>
                <a:path w="266700" h="120000" extrusionOk="0">
                  <a:moveTo>
                    <a:pt x="0" y="0"/>
                  </a:move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7" name="Google Shape;2007;p33"/>
            <p:cNvSpPr/>
            <p:nvPr/>
          </p:nvSpPr>
          <p:spPr>
            <a:xfrm>
              <a:off x="4345550" y="4751848"/>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8" name="Google Shape;2008;p33"/>
            <p:cNvSpPr/>
            <p:nvPr/>
          </p:nvSpPr>
          <p:spPr>
            <a:xfrm>
              <a:off x="4345550" y="4828048"/>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09" name="Google Shape;2009;p33"/>
            <p:cNvSpPr/>
            <p:nvPr/>
          </p:nvSpPr>
          <p:spPr>
            <a:xfrm>
              <a:off x="4488425" y="4751848"/>
              <a:ext cx="114300" cy="76200"/>
            </a:xfrm>
            <a:custGeom>
              <a:avLst/>
              <a:gdLst/>
              <a:ahLst/>
              <a:cxnLst/>
              <a:rect l="l" t="t" r="r" b="b"/>
              <a:pathLst>
                <a:path w="114300" h="76200" extrusionOk="0">
                  <a:moveTo>
                    <a:pt x="0" y="38100"/>
                  </a:moveTo>
                  <a:lnTo>
                    <a:pt x="38100" y="76200"/>
                  </a:lnTo>
                  <a:lnTo>
                    <a:pt x="1143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10" name="Google Shape;2010;p33"/>
          <p:cNvGrpSpPr/>
          <p:nvPr/>
        </p:nvGrpSpPr>
        <p:grpSpPr>
          <a:xfrm>
            <a:off x="5429127" y="4580398"/>
            <a:ext cx="266700" cy="266700"/>
            <a:chOff x="5429127" y="4580398"/>
            <a:chExt cx="266700" cy="266700"/>
          </a:xfrm>
        </p:grpSpPr>
        <p:sp>
          <p:nvSpPr>
            <p:cNvPr id="2011" name="Google Shape;2011;p33"/>
            <p:cNvSpPr/>
            <p:nvPr/>
          </p:nvSpPr>
          <p:spPr>
            <a:xfrm>
              <a:off x="5429127" y="4704223"/>
              <a:ext cx="266700" cy="85725"/>
            </a:xfrm>
            <a:custGeom>
              <a:avLst/>
              <a:gdLst/>
              <a:ahLst/>
              <a:cxnLst/>
              <a:rect l="l" t="t" r="r" b="b"/>
              <a:pathLst>
                <a:path w="266700" h="85725" extrusionOk="0">
                  <a:moveTo>
                    <a:pt x="250022" y="0"/>
                  </a:moveTo>
                  <a:lnTo>
                    <a:pt x="266700" y="9525"/>
                  </a:lnTo>
                  <a:lnTo>
                    <a:pt x="133350" y="85725"/>
                  </a:lnTo>
                  <a:lnTo>
                    <a:pt x="0" y="9525"/>
                  </a:lnTo>
                  <a:lnTo>
                    <a:pt x="16669"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12" name="Google Shape;2012;p33"/>
            <p:cNvSpPr/>
            <p:nvPr/>
          </p:nvSpPr>
          <p:spPr>
            <a:xfrm>
              <a:off x="5429127" y="4761373"/>
              <a:ext cx="266700" cy="85725"/>
            </a:xfrm>
            <a:custGeom>
              <a:avLst/>
              <a:gdLst/>
              <a:ahLst/>
              <a:cxnLst/>
              <a:rect l="l" t="t" r="r" b="b"/>
              <a:pathLst>
                <a:path w="266700" h="85725" extrusionOk="0">
                  <a:moveTo>
                    <a:pt x="250079" y="29"/>
                  </a:moveTo>
                  <a:lnTo>
                    <a:pt x="266700" y="9525"/>
                  </a:lnTo>
                  <a:lnTo>
                    <a:pt x="133350" y="85725"/>
                  </a:lnTo>
                  <a:lnTo>
                    <a:pt x="0" y="9525"/>
                  </a:lnTo>
                  <a:lnTo>
                    <a:pt x="16669"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13" name="Google Shape;2013;p33"/>
            <p:cNvSpPr/>
            <p:nvPr/>
          </p:nvSpPr>
          <p:spPr>
            <a:xfrm>
              <a:off x="5429127" y="4580398"/>
              <a:ext cx="266700" cy="152400"/>
            </a:xfrm>
            <a:custGeom>
              <a:avLst/>
              <a:gdLst/>
              <a:ahLst/>
              <a:cxnLst/>
              <a:rect l="l" t="t" r="r" b="b"/>
              <a:pathLst>
                <a:path w="266700" h="152400" extrusionOk="0">
                  <a:moveTo>
                    <a:pt x="0" y="76200"/>
                  </a:moveTo>
                  <a:lnTo>
                    <a:pt x="133350" y="0"/>
                  </a:lnTo>
                  <a:lnTo>
                    <a:pt x="266700" y="76200"/>
                  </a:lnTo>
                  <a:lnTo>
                    <a:pt x="133350" y="1524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14" name="Google Shape;2014;p33"/>
          <p:cNvGrpSpPr/>
          <p:nvPr/>
        </p:nvGrpSpPr>
        <p:grpSpPr>
          <a:xfrm>
            <a:off x="3260740" y="4628023"/>
            <a:ext cx="266700" cy="180975"/>
            <a:chOff x="3260740" y="4628023"/>
            <a:chExt cx="266700" cy="180975"/>
          </a:xfrm>
        </p:grpSpPr>
        <p:sp>
          <p:nvSpPr>
            <p:cNvPr id="2015" name="Google Shape;2015;p33"/>
            <p:cNvSpPr/>
            <p:nvPr/>
          </p:nvSpPr>
          <p:spPr>
            <a:xfrm>
              <a:off x="3260740" y="4713748"/>
              <a:ext cx="161925" cy="9525"/>
            </a:xfrm>
            <a:custGeom>
              <a:avLst/>
              <a:gdLst/>
              <a:ahLst/>
              <a:cxnLst/>
              <a:rect l="l" t="t" r="r" b="b"/>
              <a:pathLst>
                <a:path w="161925" h="120000" extrusionOk="0">
                  <a:moveTo>
                    <a:pt x="0" y="0"/>
                  </a:moveTo>
                  <a:lnTo>
                    <a:pt x="1619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16" name="Google Shape;2016;p33"/>
            <p:cNvSpPr/>
            <p:nvPr/>
          </p:nvSpPr>
          <p:spPr>
            <a:xfrm>
              <a:off x="3260740" y="4628023"/>
              <a:ext cx="266700" cy="9525"/>
            </a:xfrm>
            <a:custGeom>
              <a:avLst/>
              <a:gdLst/>
              <a:ahLst/>
              <a:cxnLst/>
              <a:rect l="l" t="t" r="r" b="b"/>
              <a:pathLst>
                <a:path w="266700" h="120000" extrusionOk="0">
                  <a:moveTo>
                    <a:pt x="0" y="0"/>
                  </a:move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17" name="Google Shape;2017;p33"/>
            <p:cNvSpPr/>
            <p:nvPr/>
          </p:nvSpPr>
          <p:spPr>
            <a:xfrm>
              <a:off x="3260740" y="4799473"/>
              <a:ext cx="266700" cy="9525"/>
            </a:xfrm>
            <a:custGeom>
              <a:avLst/>
              <a:gdLst/>
              <a:ahLst/>
              <a:cxnLst/>
              <a:rect l="l" t="t" r="r" b="b"/>
              <a:pathLst>
                <a:path w="266700" h="120000" extrusionOk="0">
                  <a:moveTo>
                    <a:pt x="0" y="0"/>
                  </a:move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18" name="Google Shape;2018;p33"/>
          <p:cNvGrpSpPr/>
          <p:nvPr/>
        </p:nvGrpSpPr>
        <p:grpSpPr>
          <a:xfrm>
            <a:off x="2168871" y="4589923"/>
            <a:ext cx="285750" cy="247650"/>
            <a:chOff x="2168871" y="4589923"/>
            <a:chExt cx="285750" cy="247650"/>
          </a:xfrm>
        </p:grpSpPr>
        <p:sp>
          <p:nvSpPr>
            <p:cNvPr id="2019" name="Google Shape;2019;p33"/>
            <p:cNvSpPr/>
            <p:nvPr/>
          </p:nvSpPr>
          <p:spPr>
            <a:xfrm>
              <a:off x="2387946" y="4589923"/>
              <a:ext cx="66675" cy="247650"/>
            </a:xfrm>
            <a:custGeom>
              <a:avLst/>
              <a:gdLst/>
              <a:ahLst/>
              <a:cxnLst/>
              <a:rect l="l" t="t" r="r" b="b"/>
              <a:pathLst>
                <a:path w="66675" h="247650" extrusionOk="0">
                  <a:moveTo>
                    <a:pt x="0" y="0"/>
                  </a:moveTo>
                  <a:lnTo>
                    <a:pt x="66675" y="0"/>
                  </a:lnTo>
                  <a:lnTo>
                    <a:pt x="66675"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20" name="Google Shape;2020;p33"/>
            <p:cNvSpPr/>
            <p:nvPr/>
          </p:nvSpPr>
          <p:spPr>
            <a:xfrm>
              <a:off x="2168871" y="4589923"/>
              <a:ext cx="180975" cy="57150"/>
            </a:xfrm>
            <a:custGeom>
              <a:avLst/>
              <a:gdLst/>
              <a:ahLst/>
              <a:cxnLst/>
              <a:rect l="l" t="t" r="r" b="b"/>
              <a:pathLst>
                <a:path w="180975" h="57150" extrusionOk="0">
                  <a:moveTo>
                    <a:pt x="0" y="0"/>
                  </a:moveTo>
                  <a:lnTo>
                    <a:pt x="180975" y="0"/>
                  </a:lnTo>
                  <a:lnTo>
                    <a:pt x="180975"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21" name="Google Shape;2021;p33"/>
            <p:cNvSpPr/>
            <p:nvPr/>
          </p:nvSpPr>
          <p:spPr>
            <a:xfrm>
              <a:off x="2168871" y="4685173"/>
              <a:ext cx="180975" cy="57150"/>
            </a:xfrm>
            <a:custGeom>
              <a:avLst/>
              <a:gdLst/>
              <a:ahLst/>
              <a:cxnLst/>
              <a:rect l="l" t="t" r="r" b="b"/>
              <a:pathLst>
                <a:path w="180975" h="57150" extrusionOk="0">
                  <a:moveTo>
                    <a:pt x="0" y="0"/>
                  </a:moveTo>
                  <a:lnTo>
                    <a:pt x="180975" y="0"/>
                  </a:lnTo>
                  <a:lnTo>
                    <a:pt x="180975"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22" name="Google Shape;2022;p33"/>
            <p:cNvSpPr/>
            <p:nvPr/>
          </p:nvSpPr>
          <p:spPr>
            <a:xfrm>
              <a:off x="2168871" y="4780423"/>
              <a:ext cx="180975" cy="57150"/>
            </a:xfrm>
            <a:custGeom>
              <a:avLst/>
              <a:gdLst/>
              <a:ahLst/>
              <a:cxnLst/>
              <a:rect l="l" t="t" r="r" b="b"/>
              <a:pathLst>
                <a:path w="180975" h="57150" extrusionOk="0">
                  <a:moveTo>
                    <a:pt x="0" y="0"/>
                  </a:moveTo>
                  <a:lnTo>
                    <a:pt x="180975" y="0"/>
                  </a:lnTo>
                  <a:lnTo>
                    <a:pt x="180975"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23" name="Google Shape;2023;p33"/>
          <p:cNvGrpSpPr/>
          <p:nvPr/>
        </p:nvGrpSpPr>
        <p:grpSpPr>
          <a:xfrm>
            <a:off x="1104344" y="4570873"/>
            <a:ext cx="247650" cy="276225"/>
            <a:chOff x="1104344" y="4570873"/>
            <a:chExt cx="247650" cy="276225"/>
          </a:xfrm>
        </p:grpSpPr>
        <p:sp>
          <p:nvSpPr>
            <p:cNvPr id="2024" name="Google Shape;2024;p33"/>
            <p:cNvSpPr/>
            <p:nvPr/>
          </p:nvSpPr>
          <p:spPr>
            <a:xfrm>
              <a:off x="1104344" y="4608973"/>
              <a:ext cx="209550" cy="238125"/>
            </a:xfrm>
            <a:custGeom>
              <a:avLst/>
              <a:gdLst/>
              <a:ahLst/>
              <a:cxnLst/>
              <a:rect l="l" t="t" r="r" b="b"/>
              <a:pathLst>
                <a:path w="209550" h="238125" extrusionOk="0">
                  <a:moveTo>
                    <a:pt x="209550" y="238125"/>
                  </a:moveTo>
                  <a:lnTo>
                    <a:pt x="104775" y="171450"/>
                  </a:lnTo>
                  <a:lnTo>
                    <a:pt x="0" y="238125"/>
                  </a:lnTo>
                  <a:lnTo>
                    <a:pt x="0" y="28575"/>
                  </a:lnTo>
                  <a:cubicBezTo>
                    <a:pt x="0" y="12793"/>
                    <a:pt x="12793" y="0"/>
                    <a:pt x="28575" y="0"/>
                  </a:cubicBezTo>
                  <a:lnTo>
                    <a:pt x="180975" y="0"/>
                  </a:lnTo>
                  <a:cubicBezTo>
                    <a:pt x="196757" y="0"/>
                    <a:pt x="209550" y="12793"/>
                    <a:pt x="2095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25" name="Google Shape;2025;p33"/>
            <p:cNvSpPr/>
            <p:nvPr/>
          </p:nvSpPr>
          <p:spPr>
            <a:xfrm>
              <a:off x="1171019" y="4570873"/>
              <a:ext cx="180975" cy="238125"/>
            </a:xfrm>
            <a:custGeom>
              <a:avLst/>
              <a:gdLst/>
              <a:ahLst/>
              <a:cxnLst/>
              <a:rect l="l" t="t" r="r" b="b"/>
              <a:pathLst>
                <a:path w="180975" h="238125" extrusionOk="0">
                  <a:moveTo>
                    <a:pt x="0" y="0"/>
                  </a:moveTo>
                  <a:lnTo>
                    <a:pt x="152400" y="0"/>
                  </a:lnTo>
                  <a:cubicBezTo>
                    <a:pt x="168182" y="0"/>
                    <a:pt x="180975" y="12793"/>
                    <a:pt x="180975" y="28575"/>
                  </a:cubicBezTo>
                  <a:lnTo>
                    <a:pt x="180975" y="2381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26" name="Google Shape;2026;p33"/>
          <p:cNvGrpSpPr/>
          <p:nvPr/>
        </p:nvGrpSpPr>
        <p:grpSpPr>
          <a:xfrm>
            <a:off x="4336025" y="5496558"/>
            <a:ext cx="285750" cy="257177"/>
            <a:chOff x="4336025" y="5496558"/>
            <a:chExt cx="285750" cy="257177"/>
          </a:xfrm>
        </p:grpSpPr>
        <p:sp>
          <p:nvSpPr>
            <p:cNvPr id="2027" name="Google Shape;2027;p33"/>
            <p:cNvSpPr/>
            <p:nvPr/>
          </p:nvSpPr>
          <p:spPr>
            <a:xfrm>
              <a:off x="4336025" y="5515610"/>
              <a:ext cx="190500" cy="238125"/>
            </a:xfrm>
            <a:custGeom>
              <a:avLst/>
              <a:gdLst/>
              <a:ahLst/>
              <a:cxnLst/>
              <a:rect l="l" t="t" r="r" b="b"/>
              <a:pathLst>
                <a:path w="190500" h="238125" extrusionOk="0">
                  <a:moveTo>
                    <a:pt x="176679" y="186584"/>
                  </a:moveTo>
                  <a:lnTo>
                    <a:pt x="129769" y="173173"/>
                  </a:lnTo>
                  <a:cubicBezTo>
                    <a:pt x="126153" y="172144"/>
                    <a:pt x="123482" y="169084"/>
                    <a:pt x="122949" y="165363"/>
                  </a:cubicBezTo>
                  <a:lnTo>
                    <a:pt x="118996" y="137693"/>
                  </a:lnTo>
                  <a:cubicBezTo>
                    <a:pt x="139331" y="128403"/>
                    <a:pt x="152383" y="108109"/>
                    <a:pt x="152400" y="85753"/>
                  </a:cubicBezTo>
                  <a:lnTo>
                    <a:pt x="152400" y="59578"/>
                  </a:lnTo>
                  <a:cubicBezTo>
                    <a:pt x="152890" y="28088"/>
                    <a:pt x="128455" y="1817"/>
                    <a:pt x="97012" y="28"/>
                  </a:cubicBezTo>
                  <a:cubicBezTo>
                    <a:pt x="65464" y="-945"/>
                    <a:pt x="39100" y="23840"/>
                    <a:pt x="38127" y="55388"/>
                  </a:cubicBezTo>
                  <a:cubicBezTo>
                    <a:pt x="38109" y="55985"/>
                    <a:pt x="38100" y="56581"/>
                    <a:pt x="38100" y="57178"/>
                  </a:cubicBezTo>
                  <a:lnTo>
                    <a:pt x="38100" y="85753"/>
                  </a:lnTo>
                  <a:cubicBezTo>
                    <a:pt x="38117" y="108109"/>
                    <a:pt x="51169" y="128403"/>
                    <a:pt x="71504" y="137693"/>
                  </a:cubicBezTo>
                  <a:lnTo>
                    <a:pt x="67551" y="165363"/>
                  </a:lnTo>
                  <a:cubicBezTo>
                    <a:pt x="67018" y="169084"/>
                    <a:pt x="64347" y="172144"/>
                    <a:pt x="60731" y="173173"/>
                  </a:cubicBezTo>
                  <a:lnTo>
                    <a:pt x="13821" y="186584"/>
                  </a:lnTo>
                  <a:cubicBezTo>
                    <a:pt x="5641" y="188919"/>
                    <a:pt x="1" y="196394"/>
                    <a:pt x="0" y="204901"/>
                  </a:cubicBezTo>
                  <a:lnTo>
                    <a:pt x="0" y="238153"/>
                  </a:lnTo>
                  <a:lnTo>
                    <a:pt x="190500" y="238153"/>
                  </a:lnTo>
                  <a:lnTo>
                    <a:pt x="190500" y="204901"/>
                  </a:lnTo>
                  <a:cubicBezTo>
                    <a:pt x="190499" y="196394"/>
                    <a:pt x="184859" y="188919"/>
                    <a:pt x="176679" y="186584"/>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28" name="Google Shape;2028;p33"/>
            <p:cNvSpPr/>
            <p:nvPr/>
          </p:nvSpPr>
          <p:spPr>
            <a:xfrm>
              <a:off x="4488425" y="5496558"/>
              <a:ext cx="133350" cy="257175"/>
            </a:xfrm>
            <a:custGeom>
              <a:avLst/>
              <a:gdLst/>
              <a:ahLst/>
              <a:cxnLst/>
              <a:rect l="l" t="t" r="r" b="b"/>
              <a:pathLst>
                <a:path w="133350" h="257175" extrusionOk="0">
                  <a:moveTo>
                    <a:pt x="76200" y="257205"/>
                  </a:moveTo>
                  <a:lnTo>
                    <a:pt x="133350" y="257205"/>
                  </a:lnTo>
                  <a:lnTo>
                    <a:pt x="133350" y="205408"/>
                  </a:lnTo>
                  <a:cubicBezTo>
                    <a:pt x="133353" y="196663"/>
                    <a:pt x="127403" y="189040"/>
                    <a:pt x="118920" y="186920"/>
                  </a:cubicBezTo>
                  <a:lnTo>
                    <a:pt x="63360" y="173032"/>
                  </a:lnTo>
                  <a:cubicBezTo>
                    <a:pt x="59604" y="172091"/>
                    <a:pt x="56791" y="168970"/>
                    <a:pt x="56245" y="165136"/>
                  </a:cubicBezTo>
                  <a:lnTo>
                    <a:pt x="52321" y="137694"/>
                  </a:lnTo>
                  <a:cubicBezTo>
                    <a:pt x="72656" y="128405"/>
                    <a:pt x="85708" y="108111"/>
                    <a:pt x="85725" y="85755"/>
                  </a:cubicBezTo>
                  <a:lnTo>
                    <a:pt x="85725" y="59580"/>
                  </a:lnTo>
                  <a:cubicBezTo>
                    <a:pt x="86215" y="28090"/>
                    <a:pt x="61780" y="1818"/>
                    <a:pt x="30337" y="30"/>
                  </a:cubicBezTo>
                  <a:cubicBezTo>
                    <a:pt x="19712" y="-313"/>
                    <a:pt x="9203" y="2327"/>
                    <a:pt x="0" y="765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29" name="Google Shape;2029;p33"/>
          <p:cNvGrpSpPr/>
          <p:nvPr/>
        </p:nvGrpSpPr>
        <p:grpSpPr>
          <a:xfrm>
            <a:off x="5419602" y="5496558"/>
            <a:ext cx="285750" cy="257175"/>
            <a:chOff x="5419602" y="5496558"/>
            <a:chExt cx="285750" cy="257175"/>
          </a:xfrm>
        </p:grpSpPr>
        <p:sp>
          <p:nvSpPr>
            <p:cNvPr id="2030" name="Google Shape;2030;p33"/>
            <p:cNvSpPr/>
            <p:nvPr/>
          </p:nvSpPr>
          <p:spPr>
            <a:xfrm>
              <a:off x="5572002" y="5496558"/>
              <a:ext cx="133350" cy="257175"/>
            </a:xfrm>
            <a:custGeom>
              <a:avLst/>
              <a:gdLst/>
              <a:ahLst/>
              <a:cxnLst/>
              <a:rect l="l" t="t" r="r" b="b"/>
              <a:pathLst>
                <a:path w="133350" h="257175" extrusionOk="0">
                  <a:moveTo>
                    <a:pt x="76200" y="257205"/>
                  </a:moveTo>
                  <a:lnTo>
                    <a:pt x="133350" y="257205"/>
                  </a:lnTo>
                  <a:lnTo>
                    <a:pt x="133350" y="205408"/>
                  </a:lnTo>
                  <a:cubicBezTo>
                    <a:pt x="133353" y="196664"/>
                    <a:pt x="127403" y="189040"/>
                    <a:pt x="118920" y="186920"/>
                  </a:cubicBezTo>
                  <a:lnTo>
                    <a:pt x="63360" y="173032"/>
                  </a:lnTo>
                  <a:cubicBezTo>
                    <a:pt x="59604" y="172091"/>
                    <a:pt x="56791" y="168970"/>
                    <a:pt x="56245" y="165136"/>
                  </a:cubicBezTo>
                  <a:lnTo>
                    <a:pt x="52321" y="137694"/>
                  </a:lnTo>
                  <a:cubicBezTo>
                    <a:pt x="72657" y="128406"/>
                    <a:pt x="85708" y="108112"/>
                    <a:pt x="85725" y="85755"/>
                  </a:cubicBezTo>
                  <a:lnTo>
                    <a:pt x="85725" y="59580"/>
                  </a:lnTo>
                  <a:cubicBezTo>
                    <a:pt x="86216" y="28090"/>
                    <a:pt x="61780" y="1819"/>
                    <a:pt x="30337" y="30"/>
                  </a:cubicBezTo>
                  <a:cubicBezTo>
                    <a:pt x="19712" y="-313"/>
                    <a:pt x="9202" y="2327"/>
                    <a:pt x="0" y="765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31" name="Google Shape;2031;p33"/>
            <p:cNvSpPr/>
            <p:nvPr/>
          </p:nvSpPr>
          <p:spPr>
            <a:xfrm>
              <a:off x="5419602" y="5515639"/>
              <a:ext cx="190500" cy="228600"/>
            </a:xfrm>
            <a:custGeom>
              <a:avLst/>
              <a:gdLst/>
              <a:ahLst/>
              <a:cxnLst/>
              <a:rect l="l" t="t" r="r" b="b"/>
              <a:pathLst>
                <a:path w="190500" h="228600" extrusionOk="0">
                  <a:moveTo>
                    <a:pt x="176679" y="186555"/>
                  </a:moveTo>
                  <a:lnTo>
                    <a:pt x="129769" y="173144"/>
                  </a:lnTo>
                  <a:cubicBezTo>
                    <a:pt x="126153" y="172114"/>
                    <a:pt x="123481" y="169055"/>
                    <a:pt x="122949" y="165334"/>
                  </a:cubicBezTo>
                  <a:lnTo>
                    <a:pt x="118996" y="137663"/>
                  </a:lnTo>
                  <a:cubicBezTo>
                    <a:pt x="118996" y="137663"/>
                    <a:pt x="154486" y="140340"/>
                    <a:pt x="171450" y="123824"/>
                  </a:cubicBezTo>
                  <a:cubicBezTo>
                    <a:pt x="157719" y="105352"/>
                    <a:pt x="150970" y="82616"/>
                    <a:pt x="152400" y="59644"/>
                  </a:cubicBezTo>
                  <a:cubicBezTo>
                    <a:pt x="152837" y="28358"/>
                    <a:pt x="128742" y="2188"/>
                    <a:pt x="97526" y="46"/>
                  </a:cubicBezTo>
                  <a:cubicBezTo>
                    <a:pt x="65988" y="-1211"/>
                    <a:pt x="39403" y="23336"/>
                    <a:pt x="38145" y="54874"/>
                  </a:cubicBezTo>
                  <a:cubicBezTo>
                    <a:pt x="38115" y="55632"/>
                    <a:pt x="38100" y="56390"/>
                    <a:pt x="38100" y="57149"/>
                  </a:cubicBezTo>
                  <a:cubicBezTo>
                    <a:pt x="39945" y="80938"/>
                    <a:pt x="33185" y="104599"/>
                    <a:pt x="19050" y="123824"/>
                  </a:cubicBezTo>
                  <a:cubicBezTo>
                    <a:pt x="36014" y="140340"/>
                    <a:pt x="71504" y="137663"/>
                    <a:pt x="71504" y="137663"/>
                  </a:cubicBezTo>
                  <a:lnTo>
                    <a:pt x="67551" y="165334"/>
                  </a:lnTo>
                  <a:cubicBezTo>
                    <a:pt x="67018" y="169055"/>
                    <a:pt x="64347" y="172114"/>
                    <a:pt x="60731" y="173144"/>
                  </a:cubicBezTo>
                  <a:lnTo>
                    <a:pt x="13821" y="186555"/>
                  </a:lnTo>
                  <a:cubicBezTo>
                    <a:pt x="5641" y="188890"/>
                    <a:pt x="1" y="196365"/>
                    <a:pt x="0" y="204872"/>
                  </a:cubicBezTo>
                  <a:lnTo>
                    <a:pt x="0" y="238124"/>
                  </a:lnTo>
                  <a:lnTo>
                    <a:pt x="190500" y="238124"/>
                  </a:lnTo>
                  <a:lnTo>
                    <a:pt x="190500" y="204872"/>
                  </a:lnTo>
                  <a:cubicBezTo>
                    <a:pt x="190499" y="196365"/>
                    <a:pt x="184859" y="188890"/>
                    <a:pt x="176679" y="18655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32" name="Google Shape;2032;p33"/>
          <p:cNvGrpSpPr/>
          <p:nvPr/>
        </p:nvGrpSpPr>
        <p:grpSpPr>
          <a:xfrm>
            <a:off x="10837486" y="5487063"/>
            <a:ext cx="278054" cy="278054"/>
            <a:chOff x="10837486" y="5487063"/>
            <a:chExt cx="278054" cy="278054"/>
          </a:xfrm>
        </p:grpSpPr>
        <p:sp>
          <p:nvSpPr>
            <p:cNvPr id="2033" name="Google Shape;2033;p33"/>
            <p:cNvSpPr/>
            <p:nvPr/>
          </p:nvSpPr>
          <p:spPr>
            <a:xfrm>
              <a:off x="11048865" y="5698442"/>
              <a:ext cx="66675" cy="66675"/>
            </a:xfrm>
            <a:custGeom>
              <a:avLst/>
              <a:gdLst/>
              <a:ahLst/>
              <a:cxnLst/>
              <a:rect l="l" t="t" r="r" b="b"/>
              <a:pathLst>
                <a:path w="66675" h="66675" extrusionOk="0">
                  <a:moveTo>
                    <a:pt x="0" y="0"/>
                  </a:moveTo>
                  <a:lnTo>
                    <a:pt x="74371" y="7437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34" name="Google Shape;2034;p33"/>
            <p:cNvSpPr/>
            <p:nvPr/>
          </p:nvSpPr>
          <p:spPr>
            <a:xfrm>
              <a:off x="10837486" y="5487063"/>
              <a:ext cx="247650" cy="247650"/>
            </a:xfrm>
            <a:custGeom>
              <a:avLst/>
              <a:gdLst/>
              <a:ahLst/>
              <a:cxnLst/>
              <a:rect l="l" t="t" r="r" b="b"/>
              <a:pathLst>
                <a:path w="247650" h="247650" extrusionOk="0">
                  <a:moveTo>
                    <a:pt x="247650" y="123825"/>
                  </a:moveTo>
                  <a:cubicBezTo>
                    <a:pt x="247650" y="192212"/>
                    <a:pt x="192212" y="247650"/>
                    <a:pt x="123825" y="247650"/>
                  </a:cubicBezTo>
                  <a:cubicBezTo>
                    <a:pt x="55438" y="247650"/>
                    <a:pt x="0" y="192212"/>
                    <a:pt x="0" y="123825"/>
                  </a:cubicBezTo>
                  <a:cubicBezTo>
                    <a:pt x="0" y="55438"/>
                    <a:pt x="55438" y="0"/>
                    <a:pt x="123825" y="0"/>
                  </a:cubicBezTo>
                  <a:cubicBezTo>
                    <a:pt x="192212" y="0"/>
                    <a:pt x="247650" y="55438"/>
                    <a:pt x="247650" y="1238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35" name="Google Shape;2035;p33"/>
            <p:cNvSpPr/>
            <p:nvPr/>
          </p:nvSpPr>
          <p:spPr>
            <a:xfrm>
              <a:off x="10904161" y="5629938"/>
              <a:ext cx="114300" cy="38100"/>
            </a:xfrm>
            <a:custGeom>
              <a:avLst/>
              <a:gdLst/>
              <a:ahLst/>
              <a:cxnLst/>
              <a:rect l="l" t="t" r="r" b="b"/>
              <a:pathLst>
                <a:path w="114300" h="38100" extrusionOk="0">
                  <a:moveTo>
                    <a:pt x="114300" y="38100"/>
                  </a:moveTo>
                  <a:lnTo>
                    <a:pt x="114300" y="28737"/>
                  </a:lnTo>
                  <a:cubicBezTo>
                    <a:pt x="114300" y="21974"/>
                    <a:pt x="110757" y="15754"/>
                    <a:pt x="104937" y="12306"/>
                  </a:cubicBezTo>
                  <a:cubicBezTo>
                    <a:pt x="95669" y="6829"/>
                    <a:pt x="79610" y="0"/>
                    <a:pt x="57150" y="0"/>
                  </a:cubicBezTo>
                  <a:cubicBezTo>
                    <a:pt x="34404" y="0"/>
                    <a:pt x="18440" y="6791"/>
                    <a:pt x="9277" y="12268"/>
                  </a:cubicBezTo>
                  <a:cubicBezTo>
                    <a:pt x="3505" y="15716"/>
                    <a:pt x="0" y="21917"/>
                    <a:pt x="0" y="28642"/>
                  </a:cubicBezTo>
                  <a:lnTo>
                    <a:pt x="0" y="38100"/>
                  </a:lnTo>
                  <a:lnTo>
                    <a:pt x="11430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36" name="Google Shape;2036;p33"/>
            <p:cNvSpPr/>
            <p:nvPr/>
          </p:nvSpPr>
          <p:spPr>
            <a:xfrm>
              <a:off x="10932736" y="5544213"/>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37" name="Google Shape;2037;p33"/>
          <p:cNvGrpSpPr/>
          <p:nvPr/>
        </p:nvGrpSpPr>
        <p:grpSpPr>
          <a:xfrm>
            <a:off x="8670333" y="5487063"/>
            <a:ext cx="278959" cy="285750"/>
            <a:chOff x="8670333" y="5487063"/>
            <a:chExt cx="278959" cy="285750"/>
          </a:xfrm>
        </p:grpSpPr>
        <p:sp>
          <p:nvSpPr>
            <p:cNvPr id="2038" name="Google Shape;2038;p33"/>
            <p:cNvSpPr/>
            <p:nvPr/>
          </p:nvSpPr>
          <p:spPr>
            <a:xfrm>
              <a:off x="8670333" y="5591838"/>
              <a:ext cx="85725" cy="142875"/>
            </a:xfrm>
            <a:custGeom>
              <a:avLst/>
              <a:gdLst/>
              <a:ahLst/>
              <a:cxnLst/>
              <a:rect l="l" t="t" r="r" b="b"/>
              <a:pathLst>
                <a:path w="85725" h="142875" extrusionOk="0">
                  <a:moveTo>
                    <a:pt x="92516" y="16373"/>
                  </a:moveTo>
                  <a:cubicBezTo>
                    <a:pt x="87935" y="6715"/>
                    <a:pt x="78076" y="0"/>
                    <a:pt x="66675" y="0"/>
                  </a:cubicBezTo>
                  <a:lnTo>
                    <a:pt x="28575" y="0"/>
                  </a:lnTo>
                  <a:cubicBezTo>
                    <a:pt x="12792" y="0"/>
                    <a:pt x="0" y="12792"/>
                    <a:pt x="0" y="28575"/>
                  </a:cubicBezTo>
                  <a:lnTo>
                    <a:pt x="0" y="76200"/>
                  </a:lnTo>
                  <a:lnTo>
                    <a:pt x="19050" y="76200"/>
                  </a:lnTo>
                  <a:lnTo>
                    <a:pt x="19050" y="142875"/>
                  </a:lnTo>
                  <a:lnTo>
                    <a:pt x="76200" y="1428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39" name="Google Shape;2039;p33"/>
            <p:cNvSpPr/>
            <p:nvPr/>
          </p:nvSpPr>
          <p:spPr>
            <a:xfrm>
              <a:off x="8689383" y="5506113"/>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0" name="Google Shape;2040;p33"/>
            <p:cNvSpPr/>
            <p:nvPr/>
          </p:nvSpPr>
          <p:spPr>
            <a:xfrm>
              <a:off x="8863567" y="5591838"/>
              <a:ext cx="85725" cy="142875"/>
            </a:xfrm>
            <a:custGeom>
              <a:avLst/>
              <a:gdLst/>
              <a:ahLst/>
              <a:cxnLst/>
              <a:rect l="l" t="t" r="r" b="b"/>
              <a:pathLst>
                <a:path w="85725" h="142875" extrusionOk="0">
                  <a:moveTo>
                    <a:pt x="0" y="16373"/>
                  </a:moveTo>
                  <a:cubicBezTo>
                    <a:pt x="4582" y="6715"/>
                    <a:pt x="14440" y="0"/>
                    <a:pt x="25841" y="0"/>
                  </a:cubicBezTo>
                  <a:lnTo>
                    <a:pt x="63941" y="0"/>
                  </a:lnTo>
                  <a:cubicBezTo>
                    <a:pt x="79724" y="0"/>
                    <a:pt x="92516" y="12792"/>
                    <a:pt x="92516" y="28575"/>
                  </a:cubicBezTo>
                  <a:lnTo>
                    <a:pt x="92516" y="76200"/>
                  </a:lnTo>
                  <a:lnTo>
                    <a:pt x="73466" y="76200"/>
                  </a:lnTo>
                  <a:lnTo>
                    <a:pt x="73466" y="142875"/>
                  </a:lnTo>
                  <a:lnTo>
                    <a:pt x="16316" y="1428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1" name="Google Shape;2041;p33"/>
            <p:cNvSpPr/>
            <p:nvPr/>
          </p:nvSpPr>
          <p:spPr>
            <a:xfrm>
              <a:off x="8879883" y="5506113"/>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2" name="Google Shape;2042;p33"/>
            <p:cNvSpPr/>
            <p:nvPr/>
          </p:nvSpPr>
          <p:spPr>
            <a:xfrm>
              <a:off x="8756058" y="5591838"/>
              <a:ext cx="114300" cy="180975"/>
            </a:xfrm>
            <a:custGeom>
              <a:avLst/>
              <a:gdLst/>
              <a:ahLst/>
              <a:cxnLst/>
              <a:rect l="l" t="t" r="r" b="b"/>
              <a:pathLst>
                <a:path w="114300" h="180975" extrusionOk="0">
                  <a:moveTo>
                    <a:pt x="85725" y="180975"/>
                  </a:moveTo>
                  <a:lnTo>
                    <a:pt x="28575" y="180975"/>
                  </a:lnTo>
                  <a:lnTo>
                    <a:pt x="28575" y="104775"/>
                  </a:lnTo>
                  <a:lnTo>
                    <a:pt x="0" y="104775"/>
                  </a:lnTo>
                  <a:lnTo>
                    <a:pt x="0" y="38100"/>
                  </a:lnTo>
                  <a:cubicBezTo>
                    <a:pt x="0" y="17059"/>
                    <a:pt x="17059" y="0"/>
                    <a:pt x="38100" y="0"/>
                  </a:cubicBezTo>
                  <a:lnTo>
                    <a:pt x="76200" y="0"/>
                  </a:lnTo>
                  <a:cubicBezTo>
                    <a:pt x="97241" y="0"/>
                    <a:pt x="114300" y="17059"/>
                    <a:pt x="114300" y="38100"/>
                  </a:cubicBezTo>
                  <a:lnTo>
                    <a:pt x="114300" y="104775"/>
                  </a:lnTo>
                  <a:lnTo>
                    <a:pt x="85725" y="104775"/>
                  </a:lnTo>
                  <a:lnTo>
                    <a:pt x="85725" y="1809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3" name="Google Shape;2043;p33"/>
            <p:cNvSpPr/>
            <p:nvPr/>
          </p:nvSpPr>
          <p:spPr>
            <a:xfrm>
              <a:off x="8775108" y="5487063"/>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44" name="Google Shape;2044;p33"/>
          <p:cNvGrpSpPr/>
          <p:nvPr/>
        </p:nvGrpSpPr>
        <p:grpSpPr>
          <a:xfrm>
            <a:off x="9753910" y="5487063"/>
            <a:ext cx="285750" cy="285750"/>
            <a:chOff x="9753910" y="5487063"/>
            <a:chExt cx="285750" cy="285750"/>
          </a:xfrm>
        </p:grpSpPr>
        <p:sp>
          <p:nvSpPr>
            <p:cNvPr id="2045" name="Google Shape;2045;p33"/>
            <p:cNvSpPr/>
            <p:nvPr/>
          </p:nvSpPr>
          <p:spPr>
            <a:xfrm>
              <a:off x="9953935" y="5648988"/>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6" name="Google Shape;2046;p33"/>
            <p:cNvSpPr/>
            <p:nvPr/>
          </p:nvSpPr>
          <p:spPr>
            <a:xfrm>
              <a:off x="9782485" y="5648988"/>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7" name="Google Shape;2047;p33"/>
            <p:cNvSpPr/>
            <p:nvPr/>
          </p:nvSpPr>
          <p:spPr>
            <a:xfrm>
              <a:off x="9839635" y="5572788"/>
              <a:ext cx="114300" cy="38100"/>
            </a:xfrm>
            <a:custGeom>
              <a:avLst/>
              <a:gdLst/>
              <a:ahLst/>
              <a:cxnLst/>
              <a:rect l="l" t="t" r="r" b="b"/>
              <a:pathLst>
                <a:path w="114300" h="38100" extrusionOk="0">
                  <a:moveTo>
                    <a:pt x="114300" y="38100"/>
                  </a:moveTo>
                  <a:lnTo>
                    <a:pt x="114300" y="28737"/>
                  </a:lnTo>
                  <a:cubicBezTo>
                    <a:pt x="114300" y="21974"/>
                    <a:pt x="110757" y="15754"/>
                    <a:pt x="104937" y="12306"/>
                  </a:cubicBezTo>
                  <a:cubicBezTo>
                    <a:pt x="95669" y="6829"/>
                    <a:pt x="79610" y="0"/>
                    <a:pt x="57150" y="0"/>
                  </a:cubicBezTo>
                  <a:cubicBezTo>
                    <a:pt x="34404" y="0"/>
                    <a:pt x="18440" y="6791"/>
                    <a:pt x="9277" y="12268"/>
                  </a:cubicBezTo>
                  <a:cubicBezTo>
                    <a:pt x="3505" y="15716"/>
                    <a:pt x="0" y="21917"/>
                    <a:pt x="0" y="28642"/>
                  </a:cubicBezTo>
                  <a:lnTo>
                    <a:pt x="0" y="38100"/>
                  </a:lnTo>
                  <a:lnTo>
                    <a:pt x="11430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8" name="Google Shape;2048;p33"/>
            <p:cNvSpPr/>
            <p:nvPr/>
          </p:nvSpPr>
          <p:spPr>
            <a:xfrm>
              <a:off x="9753910" y="5734713"/>
              <a:ext cx="114300" cy="38100"/>
            </a:xfrm>
            <a:custGeom>
              <a:avLst/>
              <a:gdLst/>
              <a:ahLst/>
              <a:cxnLst/>
              <a:rect l="l" t="t" r="r" b="b"/>
              <a:pathLst>
                <a:path w="114300" h="38100" extrusionOk="0">
                  <a:moveTo>
                    <a:pt x="114300" y="38100"/>
                  </a:moveTo>
                  <a:lnTo>
                    <a:pt x="114300" y="28737"/>
                  </a:lnTo>
                  <a:cubicBezTo>
                    <a:pt x="114300" y="21974"/>
                    <a:pt x="110757" y="15754"/>
                    <a:pt x="104937" y="12306"/>
                  </a:cubicBezTo>
                  <a:cubicBezTo>
                    <a:pt x="95669" y="6829"/>
                    <a:pt x="79610" y="0"/>
                    <a:pt x="57150" y="0"/>
                  </a:cubicBezTo>
                  <a:cubicBezTo>
                    <a:pt x="34404" y="0"/>
                    <a:pt x="18440" y="6791"/>
                    <a:pt x="9277" y="12268"/>
                  </a:cubicBezTo>
                  <a:cubicBezTo>
                    <a:pt x="3505" y="15716"/>
                    <a:pt x="0" y="21917"/>
                    <a:pt x="0" y="28642"/>
                  </a:cubicBezTo>
                  <a:lnTo>
                    <a:pt x="0" y="38100"/>
                  </a:lnTo>
                  <a:lnTo>
                    <a:pt x="11430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49" name="Google Shape;2049;p33"/>
            <p:cNvSpPr/>
            <p:nvPr/>
          </p:nvSpPr>
          <p:spPr>
            <a:xfrm>
              <a:off x="9925360" y="5734713"/>
              <a:ext cx="114300" cy="38100"/>
            </a:xfrm>
            <a:custGeom>
              <a:avLst/>
              <a:gdLst/>
              <a:ahLst/>
              <a:cxnLst/>
              <a:rect l="l" t="t" r="r" b="b"/>
              <a:pathLst>
                <a:path w="114300" h="38100" extrusionOk="0">
                  <a:moveTo>
                    <a:pt x="114300" y="38100"/>
                  </a:moveTo>
                  <a:lnTo>
                    <a:pt x="114300" y="28737"/>
                  </a:lnTo>
                  <a:cubicBezTo>
                    <a:pt x="114300" y="21974"/>
                    <a:pt x="110757" y="15754"/>
                    <a:pt x="104937" y="12306"/>
                  </a:cubicBezTo>
                  <a:cubicBezTo>
                    <a:pt x="95669" y="6829"/>
                    <a:pt x="79610" y="0"/>
                    <a:pt x="57150" y="0"/>
                  </a:cubicBezTo>
                  <a:cubicBezTo>
                    <a:pt x="34404" y="0"/>
                    <a:pt x="18440" y="6791"/>
                    <a:pt x="9277" y="12268"/>
                  </a:cubicBezTo>
                  <a:cubicBezTo>
                    <a:pt x="3505" y="15716"/>
                    <a:pt x="0" y="21917"/>
                    <a:pt x="0" y="28642"/>
                  </a:cubicBezTo>
                  <a:lnTo>
                    <a:pt x="0" y="38100"/>
                  </a:lnTo>
                  <a:lnTo>
                    <a:pt x="11430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0" name="Google Shape;2050;p33"/>
            <p:cNvSpPr/>
            <p:nvPr/>
          </p:nvSpPr>
          <p:spPr>
            <a:xfrm>
              <a:off x="9868210" y="5487063"/>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51" name="Google Shape;2051;p33"/>
          <p:cNvGrpSpPr/>
          <p:nvPr/>
        </p:nvGrpSpPr>
        <p:grpSpPr>
          <a:xfrm>
            <a:off x="6503179" y="5506113"/>
            <a:ext cx="285750" cy="247650"/>
            <a:chOff x="6503179" y="5506113"/>
            <a:chExt cx="285750" cy="247650"/>
          </a:xfrm>
        </p:grpSpPr>
        <p:sp>
          <p:nvSpPr>
            <p:cNvPr id="2052" name="Google Shape;2052;p33"/>
            <p:cNvSpPr/>
            <p:nvPr/>
          </p:nvSpPr>
          <p:spPr>
            <a:xfrm>
              <a:off x="6503179" y="5715663"/>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3" name="Google Shape;2053;p33"/>
            <p:cNvSpPr/>
            <p:nvPr/>
          </p:nvSpPr>
          <p:spPr>
            <a:xfrm>
              <a:off x="6503179" y="5544213"/>
              <a:ext cx="104775" cy="9525"/>
            </a:xfrm>
            <a:custGeom>
              <a:avLst/>
              <a:gdLst/>
              <a:ahLst/>
              <a:cxnLst/>
              <a:rect l="l" t="t" r="r" b="b"/>
              <a:pathLst>
                <a:path w="104775" h="120000" extrusionOk="0">
                  <a:moveTo>
                    <a:pt x="1047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4" name="Google Shape;2054;p33"/>
            <p:cNvSpPr/>
            <p:nvPr/>
          </p:nvSpPr>
          <p:spPr>
            <a:xfrm>
              <a:off x="6503179" y="5601363"/>
              <a:ext cx="104775" cy="9525"/>
            </a:xfrm>
            <a:custGeom>
              <a:avLst/>
              <a:gdLst/>
              <a:ahLst/>
              <a:cxnLst/>
              <a:rect l="l" t="t" r="r" b="b"/>
              <a:pathLst>
                <a:path w="104775" h="120000" extrusionOk="0">
                  <a:moveTo>
                    <a:pt x="1047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5" name="Google Shape;2055;p33"/>
            <p:cNvSpPr/>
            <p:nvPr/>
          </p:nvSpPr>
          <p:spPr>
            <a:xfrm>
              <a:off x="6503179" y="5658513"/>
              <a:ext cx="57150" cy="9525"/>
            </a:xfrm>
            <a:custGeom>
              <a:avLst/>
              <a:gdLst/>
              <a:ahLst/>
              <a:cxnLst/>
              <a:rect l="l" t="t" r="r" b="b"/>
              <a:pathLst>
                <a:path w="57150" h="120000" extrusionOk="0">
                  <a:moveTo>
                    <a:pt x="571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6" name="Google Shape;2056;p33"/>
            <p:cNvSpPr/>
            <p:nvPr/>
          </p:nvSpPr>
          <p:spPr>
            <a:xfrm>
              <a:off x="6617479" y="5648988"/>
              <a:ext cx="171450" cy="104775"/>
            </a:xfrm>
            <a:custGeom>
              <a:avLst/>
              <a:gdLst/>
              <a:ahLst/>
              <a:cxnLst/>
              <a:rect l="l" t="t" r="r" b="b"/>
              <a:pathLst>
                <a:path w="171450" h="104775" extrusionOk="0">
                  <a:moveTo>
                    <a:pt x="0" y="104775"/>
                  </a:moveTo>
                  <a:lnTo>
                    <a:pt x="171450" y="104775"/>
                  </a:lnTo>
                  <a:lnTo>
                    <a:pt x="171450" y="45320"/>
                  </a:lnTo>
                  <a:cubicBezTo>
                    <a:pt x="171450" y="28413"/>
                    <a:pt x="160363" y="13564"/>
                    <a:pt x="144151" y="8763"/>
                  </a:cubicBezTo>
                  <a:cubicBezTo>
                    <a:pt x="128969" y="4267"/>
                    <a:pt x="108547" y="0"/>
                    <a:pt x="85725" y="0"/>
                  </a:cubicBezTo>
                  <a:cubicBezTo>
                    <a:pt x="63284" y="0"/>
                    <a:pt x="42729" y="4343"/>
                    <a:pt x="27384" y="8877"/>
                  </a:cubicBezTo>
                  <a:cubicBezTo>
                    <a:pt x="11144" y="13678"/>
                    <a:pt x="0" y="28518"/>
                    <a:pt x="0" y="45463"/>
                  </a:cubicBezTo>
                  <a:lnTo>
                    <a:pt x="0" y="1047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57" name="Google Shape;2057;p33"/>
            <p:cNvSpPr/>
            <p:nvPr/>
          </p:nvSpPr>
          <p:spPr>
            <a:xfrm>
              <a:off x="6655579" y="5506113"/>
              <a:ext cx="95250" cy="104775"/>
            </a:xfrm>
            <a:custGeom>
              <a:avLst/>
              <a:gdLst/>
              <a:ahLst/>
              <a:cxnLst/>
              <a:rect l="l" t="t" r="r" b="b"/>
              <a:pathLst>
                <a:path w="95250" h="104775" extrusionOk="0">
                  <a:moveTo>
                    <a:pt x="95250" y="47625"/>
                  </a:moveTo>
                  <a:cubicBezTo>
                    <a:pt x="95250" y="21326"/>
                    <a:pt x="73924" y="0"/>
                    <a:pt x="47625" y="0"/>
                  </a:cubicBezTo>
                  <a:cubicBezTo>
                    <a:pt x="21326" y="0"/>
                    <a:pt x="0" y="21326"/>
                    <a:pt x="0" y="47625"/>
                  </a:cubicBezTo>
                  <a:cubicBezTo>
                    <a:pt x="0" y="73924"/>
                    <a:pt x="21326" y="104775"/>
                    <a:pt x="47625" y="104775"/>
                  </a:cubicBezTo>
                  <a:cubicBezTo>
                    <a:pt x="73924" y="104775"/>
                    <a:pt x="95250" y="73924"/>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58" name="Google Shape;2058;p33"/>
          <p:cNvGrpSpPr/>
          <p:nvPr/>
        </p:nvGrpSpPr>
        <p:grpSpPr>
          <a:xfrm>
            <a:off x="7585880" y="5487063"/>
            <a:ext cx="285750" cy="285750"/>
            <a:chOff x="7585880" y="5487063"/>
            <a:chExt cx="285750" cy="285750"/>
          </a:xfrm>
        </p:grpSpPr>
        <p:sp>
          <p:nvSpPr>
            <p:cNvPr id="2059" name="Google Shape;2059;p33"/>
            <p:cNvSpPr/>
            <p:nvPr/>
          </p:nvSpPr>
          <p:spPr>
            <a:xfrm>
              <a:off x="7633505" y="5639463"/>
              <a:ext cx="76200" cy="76200"/>
            </a:xfrm>
            <a:custGeom>
              <a:avLst/>
              <a:gdLst/>
              <a:ahLst/>
              <a:cxnLst/>
              <a:rect l="l" t="t" r="r" b="b"/>
              <a:pathLst>
                <a:path w="76200" h="76200" extrusionOk="0">
                  <a:moveTo>
                    <a:pt x="0" y="0"/>
                  </a:moveTo>
                  <a:lnTo>
                    <a:pt x="76200" y="0"/>
                  </a:lnTo>
                  <a:lnTo>
                    <a:pt x="76200" y="76200"/>
                  </a:lnTo>
                  <a:lnTo>
                    <a:pt x="0" y="762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0" name="Google Shape;2060;p33"/>
            <p:cNvSpPr/>
            <p:nvPr/>
          </p:nvSpPr>
          <p:spPr>
            <a:xfrm>
              <a:off x="7585880" y="5553738"/>
              <a:ext cx="285750" cy="219075"/>
            </a:xfrm>
            <a:custGeom>
              <a:avLst/>
              <a:gdLst/>
              <a:ahLst/>
              <a:cxnLst/>
              <a:rect l="l" t="t" r="r" b="b"/>
              <a:pathLst>
                <a:path w="285750" h="219075" extrusionOk="0">
                  <a:moveTo>
                    <a:pt x="171450" y="0"/>
                  </a:moveTo>
                  <a:lnTo>
                    <a:pt x="285750" y="0"/>
                  </a:lnTo>
                  <a:lnTo>
                    <a:pt x="285750" y="219075"/>
                  </a:lnTo>
                  <a:lnTo>
                    <a:pt x="0" y="219075"/>
                  </a:lnTo>
                  <a:lnTo>
                    <a:pt x="0" y="0"/>
                  </a:lnTo>
                  <a:lnTo>
                    <a:pt x="1143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1" name="Google Shape;2061;p33"/>
            <p:cNvSpPr/>
            <p:nvPr/>
          </p:nvSpPr>
          <p:spPr>
            <a:xfrm>
              <a:off x="7700180" y="5487063"/>
              <a:ext cx="57150" cy="95250"/>
            </a:xfrm>
            <a:custGeom>
              <a:avLst/>
              <a:gdLst/>
              <a:ahLst/>
              <a:cxnLst/>
              <a:rect l="l" t="t" r="r" b="b"/>
              <a:pathLst>
                <a:path w="57150" h="95250" extrusionOk="0">
                  <a:moveTo>
                    <a:pt x="57150" y="95250"/>
                  </a:moveTo>
                  <a:lnTo>
                    <a:pt x="0" y="95250"/>
                  </a:lnTo>
                  <a:lnTo>
                    <a:pt x="0" y="28575"/>
                  </a:lnTo>
                  <a:cubicBezTo>
                    <a:pt x="0" y="12792"/>
                    <a:pt x="12792" y="0"/>
                    <a:pt x="28575" y="0"/>
                  </a:cubicBezTo>
                  <a:lnTo>
                    <a:pt x="28575" y="0"/>
                  </a:lnTo>
                  <a:cubicBezTo>
                    <a:pt x="44358" y="0"/>
                    <a:pt x="57150" y="12792"/>
                    <a:pt x="57150" y="28575"/>
                  </a:cubicBezTo>
                  <a:lnTo>
                    <a:pt x="5715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2" name="Google Shape;2062;p33"/>
            <p:cNvSpPr/>
            <p:nvPr/>
          </p:nvSpPr>
          <p:spPr>
            <a:xfrm>
              <a:off x="7747805" y="5648988"/>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3" name="Google Shape;2063;p33"/>
            <p:cNvSpPr/>
            <p:nvPr/>
          </p:nvSpPr>
          <p:spPr>
            <a:xfrm>
              <a:off x="7747805" y="5706138"/>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2064" name="Google Shape;2064;p33"/>
          <p:cNvSpPr/>
          <p:nvPr/>
        </p:nvSpPr>
        <p:spPr>
          <a:xfrm>
            <a:off x="1104344" y="5489036"/>
            <a:ext cx="247650" cy="276225"/>
          </a:xfrm>
          <a:custGeom>
            <a:avLst/>
            <a:gdLst/>
            <a:ahLst/>
            <a:cxnLst/>
            <a:rect l="l" t="t" r="r" b="b"/>
            <a:pathLst>
              <a:path w="247650" h="276225" extrusionOk="0">
                <a:moveTo>
                  <a:pt x="224676" y="212511"/>
                </a:moveTo>
                <a:lnTo>
                  <a:pt x="175365" y="202653"/>
                </a:lnTo>
                <a:cubicBezTo>
                  <a:pt x="162011" y="199976"/>
                  <a:pt x="152400" y="188251"/>
                  <a:pt x="152400" y="174630"/>
                </a:cubicBezTo>
                <a:lnTo>
                  <a:pt x="152400" y="161162"/>
                </a:lnTo>
                <a:cubicBezTo>
                  <a:pt x="174908" y="147694"/>
                  <a:pt x="190500" y="119862"/>
                  <a:pt x="190500" y="93277"/>
                </a:cubicBezTo>
                <a:lnTo>
                  <a:pt x="190500" y="55882"/>
                </a:lnTo>
                <a:cubicBezTo>
                  <a:pt x="190500" y="37546"/>
                  <a:pt x="175565" y="22545"/>
                  <a:pt x="157153" y="22545"/>
                </a:cubicBezTo>
                <a:lnTo>
                  <a:pt x="153000" y="22545"/>
                </a:lnTo>
                <a:lnTo>
                  <a:pt x="144247" y="5047"/>
                </a:lnTo>
                <a:cubicBezTo>
                  <a:pt x="142132" y="818"/>
                  <a:pt x="137055" y="-1077"/>
                  <a:pt x="132807" y="618"/>
                </a:cubicBezTo>
                <a:lnTo>
                  <a:pt x="80372" y="21592"/>
                </a:lnTo>
                <a:cubicBezTo>
                  <a:pt x="67532" y="26726"/>
                  <a:pt x="57150" y="42080"/>
                  <a:pt x="57150" y="55901"/>
                </a:cubicBezTo>
                <a:lnTo>
                  <a:pt x="57150" y="93277"/>
                </a:lnTo>
                <a:cubicBezTo>
                  <a:pt x="57150" y="119862"/>
                  <a:pt x="72742" y="147694"/>
                  <a:pt x="95250" y="161162"/>
                </a:cubicBezTo>
                <a:lnTo>
                  <a:pt x="95250" y="174630"/>
                </a:lnTo>
                <a:cubicBezTo>
                  <a:pt x="95250" y="188251"/>
                  <a:pt x="85639" y="199976"/>
                  <a:pt x="72276" y="202653"/>
                </a:cubicBezTo>
                <a:lnTo>
                  <a:pt x="22965" y="212511"/>
                </a:lnTo>
                <a:cubicBezTo>
                  <a:pt x="9611" y="215178"/>
                  <a:pt x="0" y="226903"/>
                  <a:pt x="0" y="240524"/>
                </a:cubicBezTo>
                <a:lnTo>
                  <a:pt x="0" y="283777"/>
                </a:lnTo>
                <a:lnTo>
                  <a:pt x="247650" y="283777"/>
                </a:lnTo>
                <a:lnTo>
                  <a:pt x="247650" y="240524"/>
                </a:lnTo>
                <a:cubicBezTo>
                  <a:pt x="247650" y="226903"/>
                  <a:pt x="238039" y="215178"/>
                  <a:pt x="224676" y="21251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5" name="Google Shape;2065;p33"/>
          <p:cNvSpPr/>
          <p:nvPr/>
        </p:nvSpPr>
        <p:spPr>
          <a:xfrm>
            <a:off x="2187921" y="5487063"/>
            <a:ext cx="247650" cy="285750"/>
          </a:xfrm>
          <a:custGeom>
            <a:avLst/>
            <a:gdLst/>
            <a:ahLst/>
            <a:cxnLst/>
            <a:rect l="l" t="t" r="r" b="b"/>
            <a:pathLst>
              <a:path w="247650" h="285750" extrusionOk="0">
                <a:moveTo>
                  <a:pt x="224676" y="224009"/>
                </a:moveTo>
                <a:lnTo>
                  <a:pt x="175365" y="214151"/>
                </a:lnTo>
                <a:cubicBezTo>
                  <a:pt x="162011" y="211474"/>
                  <a:pt x="152400" y="199749"/>
                  <a:pt x="152400" y="186128"/>
                </a:cubicBezTo>
                <a:lnTo>
                  <a:pt x="152400" y="178260"/>
                </a:lnTo>
                <a:cubicBezTo>
                  <a:pt x="178775" y="173679"/>
                  <a:pt x="206111" y="163792"/>
                  <a:pt x="219075" y="152400"/>
                </a:cubicBezTo>
                <a:cubicBezTo>
                  <a:pt x="192281" y="125035"/>
                  <a:pt x="190910" y="97717"/>
                  <a:pt x="190490" y="65884"/>
                </a:cubicBezTo>
                <a:cubicBezTo>
                  <a:pt x="189967" y="29394"/>
                  <a:pt x="160325" y="0"/>
                  <a:pt x="123825" y="0"/>
                </a:cubicBezTo>
                <a:lnTo>
                  <a:pt x="123825" y="0"/>
                </a:lnTo>
                <a:cubicBezTo>
                  <a:pt x="87001" y="0"/>
                  <a:pt x="57150" y="29851"/>
                  <a:pt x="57150" y="66675"/>
                </a:cubicBezTo>
                <a:lnTo>
                  <a:pt x="57150" y="66675"/>
                </a:lnTo>
                <a:cubicBezTo>
                  <a:pt x="57150" y="94840"/>
                  <a:pt x="57150" y="124416"/>
                  <a:pt x="28575" y="152400"/>
                </a:cubicBezTo>
                <a:cubicBezTo>
                  <a:pt x="41567" y="163811"/>
                  <a:pt x="68780" y="173726"/>
                  <a:pt x="95250" y="178289"/>
                </a:cubicBezTo>
                <a:lnTo>
                  <a:pt x="95250" y="186128"/>
                </a:lnTo>
                <a:cubicBezTo>
                  <a:pt x="95250" y="199749"/>
                  <a:pt x="85639" y="211474"/>
                  <a:pt x="72276" y="214151"/>
                </a:cubicBezTo>
                <a:lnTo>
                  <a:pt x="22965" y="224009"/>
                </a:lnTo>
                <a:cubicBezTo>
                  <a:pt x="9611" y="226676"/>
                  <a:pt x="0" y="238401"/>
                  <a:pt x="0" y="252022"/>
                </a:cubicBezTo>
                <a:lnTo>
                  <a:pt x="0" y="285750"/>
                </a:lnTo>
                <a:lnTo>
                  <a:pt x="247650" y="285750"/>
                </a:lnTo>
                <a:lnTo>
                  <a:pt x="247650" y="252022"/>
                </a:lnTo>
                <a:cubicBezTo>
                  <a:pt x="247650" y="238401"/>
                  <a:pt x="238039" y="226676"/>
                  <a:pt x="224676" y="224009"/>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nvGrpSpPr>
          <p:cNvPr id="2066" name="Google Shape;2066;p33"/>
          <p:cNvGrpSpPr/>
          <p:nvPr/>
        </p:nvGrpSpPr>
        <p:grpSpPr>
          <a:xfrm>
            <a:off x="3251215" y="5487063"/>
            <a:ext cx="285750" cy="280073"/>
            <a:chOff x="3251215" y="5487063"/>
            <a:chExt cx="285750" cy="280073"/>
          </a:xfrm>
        </p:grpSpPr>
        <p:sp>
          <p:nvSpPr>
            <p:cNvPr id="2067" name="Google Shape;2067;p33"/>
            <p:cNvSpPr/>
            <p:nvPr/>
          </p:nvSpPr>
          <p:spPr>
            <a:xfrm>
              <a:off x="3336940" y="5572788"/>
              <a:ext cx="114300" cy="161925"/>
            </a:xfrm>
            <a:custGeom>
              <a:avLst/>
              <a:gdLst/>
              <a:ahLst/>
              <a:cxnLst/>
              <a:rect l="l" t="t" r="r" b="b"/>
              <a:pathLst>
                <a:path w="114300" h="161925" extrusionOk="0">
                  <a:moveTo>
                    <a:pt x="85725" y="161925"/>
                  </a:moveTo>
                  <a:lnTo>
                    <a:pt x="28575" y="161925"/>
                  </a:lnTo>
                  <a:lnTo>
                    <a:pt x="28575" y="95250"/>
                  </a:lnTo>
                  <a:lnTo>
                    <a:pt x="0" y="95250"/>
                  </a:lnTo>
                  <a:lnTo>
                    <a:pt x="0" y="28575"/>
                  </a:lnTo>
                  <a:cubicBezTo>
                    <a:pt x="0" y="12792"/>
                    <a:pt x="12792" y="0"/>
                    <a:pt x="28575" y="0"/>
                  </a:cubicBezTo>
                  <a:lnTo>
                    <a:pt x="85725" y="0"/>
                  </a:lnTo>
                  <a:cubicBezTo>
                    <a:pt x="101508" y="0"/>
                    <a:pt x="114300" y="12792"/>
                    <a:pt x="114300" y="28575"/>
                  </a:cubicBezTo>
                  <a:lnTo>
                    <a:pt x="114300" y="95250"/>
                  </a:lnTo>
                  <a:lnTo>
                    <a:pt x="85725" y="95250"/>
                  </a:lnTo>
                  <a:lnTo>
                    <a:pt x="85725" y="1619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8" name="Google Shape;2068;p33"/>
            <p:cNvSpPr/>
            <p:nvPr/>
          </p:nvSpPr>
          <p:spPr>
            <a:xfrm>
              <a:off x="3365515" y="5487063"/>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69" name="Google Shape;2069;p33"/>
            <p:cNvSpPr/>
            <p:nvPr/>
          </p:nvSpPr>
          <p:spPr>
            <a:xfrm>
              <a:off x="3251215" y="5709986"/>
              <a:ext cx="285750" cy="57150"/>
            </a:xfrm>
            <a:custGeom>
              <a:avLst/>
              <a:gdLst/>
              <a:ahLst/>
              <a:cxnLst/>
              <a:rect l="l" t="t" r="r" b="b"/>
              <a:pathLst>
                <a:path w="285750" h="57150" extrusionOk="0">
                  <a:moveTo>
                    <a:pt x="209550" y="0"/>
                  </a:moveTo>
                  <a:cubicBezTo>
                    <a:pt x="254870" y="5591"/>
                    <a:pt x="285750" y="16697"/>
                    <a:pt x="285750" y="29489"/>
                  </a:cubicBezTo>
                  <a:cubicBezTo>
                    <a:pt x="285750" y="47901"/>
                    <a:pt x="221780" y="62827"/>
                    <a:pt x="142875" y="62827"/>
                  </a:cubicBezTo>
                  <a:cubicBezTo>
                    <a:pt x="63970" y="62827"/>
                    <a:pt x="0" y="47901"/>
                    <a:pt x="0" y="29489"/>
                  </a:cubicBezTo>
                  <a:cubicBezTo>
                    <a:pt x="0" y="16697"/>
                    <a:pt x="30880" y="5591"/>
                    <a:pt x="76200" y="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70" name="Google Shape;2070;p33"/>
          <p:cNvGrpSpPr/>
          <p:nvPr/>
        </p:nvGrpSpPr>
        <p:grpSpPr>
          <a:xfrm>
            <a:off x="9782485" y="4570873"/>
            <a:ext cx="228600" cy="285750"/>
            <a:chOff x="9782485" y="4570873"/>
            <a:chExt cx="228600" cy="285750"/>
          </a:xfrm>
        </p:grpSpPr>
        <p:sp>
          <p:nvSpPr>
            <p:cNvPr id="2071" name="Google Shape;2071;p33"/>
            <p:cNvSpPr/>
            <p:nvPr/>
          </p:nvSpPr>
          <p:spPr>
            <a:xfrm>
              <a:off x="9782485" y="4570873"/>
              <a:ext cx="228600" cy="257175"/>
            </a:xfrm>
            <a:custGeom>
              <a:avLst/>
              <a:gdLst/>
              <a:ahLst/>
              <a:cxnLst/>
              <a:rect l="l" t="t" r="r" b="b"/>
              <a:pathLst>
                <a:path w="228600" h="257175" extrusionOk="0">
                  <a:moveTo>
                    <a:pt x="228600" y="228600"/>
                  </a:moveTo>
                  <a:lnTo>
                    <a:pt x="228600" y="0"/>
                  </a:lnTo>
                  <a:lnTo>
                    <a:pt x="28575" y="0"/>
                  </a:lnTo>
                  <a:cubicBezTo>
                    <a:pt x="12792" y="0"/>
                    <a:pt x="0" y="12792"/>
                    <a:pt x="0" y="28575"/>
                  </a:cubicBezTo>
                  <a:lnTo>
                    <a:pt x="0" y="2571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72" name="Google Shape;2072;p33"/>
            <p:cNvSpPr/>
            <p:nvPr/>
          </p:nvSpPr>
          <p:spPr>
            <a:xfrm>
              <a:off x="9782485" y="4799473"/>
              <a:ext cx="228600" cy="57150"/>
            </a:xfrm>
            <a:custGeom>
              <a:avLst/>
              <a:gdLst/>
              <a:ahLst/>
              <a:cxnLst/>
              <a:rect l="l" t="t" r="r" b="b"/>
              <a:pathLst>
                <a:path w="228600" h="57150" extrusionOk="0">
                  <a:moveTo>
                    <a:pt x="228600" y="57150"/>
                  </a:moveTo>
                  <a:lnTo>
                    <a:pt x="228600" y="0"/>
                  </a:lnTo>
                  <a:lnTo>
                    <a:pt x="28575" y="0"/>
                  </a:lnTo>
                  <a:cubicBezTo>
                    <a:pt x="12792" y="0"/>
                    <a:pt x="0" y="12792"/>
                    <a:pt x="0" y="28575"/>
                  </a:cubicBezTo>
                  <a:lnTo>
                    <a:pt x="0" y="28575"/>
                  </a:lnTo>
                  <a:cubicBezTo>
                    <a:pt x="0" y="44358"/>
                    <a:pt x="12792" y="57150"/>
                    <a:pt x="28575" y="57150"/>
                  </a:cubicBezTo>
                  <a:lnTo>
                    <a:pt x="22860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73" name="Google Shape;2073;p33"/>
            <p:cNvSpPr/>
            <p:nvPr/>
          </p:nvSpPr>
          <p:spPr>
            <a:xfrm>
              <a:off x="9820585" y="4608973"/>
              <a:ext cx="9525" cy="190500"/>
            </a:xfrm>
            <a:custGeom>
              <a:avLst/>
              <a:gdLst/>
              <a:ahLst/>
              <a:cxnLst/>
              <a:rect l="l" t="t" r="r" b="b"/>
              <a:pathLst>
                <a:path w="120000" h="190500" extrusionOk="0">
                  <a:moveTo>
                    <a:pt x="0" y="1905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74" name="Google Shape;2074;p33"/>
            <p:cNvSpPr/>
            <p:nvPr/>
          </p:nvSpPr>
          <p:spPr>
            <a:xfrm>
              <a:off x="9868210" y="4637548"/>
              <a:ext cx="95250" cy="66675"/>
            </a:xfrm>
            <a:custGeom>
              <a:avLst/>
              <a:gdLst/>
              <a:ahLst/>
              <a:cxnLst/>
              <a:rect l="l" t="t" r="r" b="b"/>
              <a:pathLst>
                <a:path w="95250" h="66675" extrusionOk="0">
                  <a:moveTo>
                    <a:pt x="0" y="0"/>
                  </a:moveTo>
                  <a:lnTo>
                    <a:pt x="95250" y="0"/>
                  </a:lnTo>
                  <a:lnTo>
                    <a:pt x="95250" y="66675"/>
                  </a:lnTo>
                  <a:lnTo>
                    <a:pt x="0" y="666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78"/>
        <p:cNvGrpSpPr/>
        <p:nvPr/>
      </p:nvGrpSpPr>
      <p:grpSpPr>
        <a:xfrm>
          <a:off x="0" y="0"/>
          <a:ext cx="0" cy="0"/>
          <a:chOff x="0" y="0"/>
          <a:chExt cx="0" cy="0"/>
        </a:xfrm>
      </p:grpSpPr>
      <p:sp>
        <p:nvSpPr>
          <p:cNvPr id="2079" name="Google Shape;2079;p34"/>
          <p:cNvSpPr txBox="1">
            <a:spLocks noGrp="1"/>
          </p:cNvSpPr>
          <p:nvPr>
            <p:ph type="ctrTitle"/>
          </p:nvPr>
        </p:nvSpPr>
        <p:spPr>
          <a:xfrm>
            <a:off x="781498" y="550570"/>
            <a:ext cx="6163209" cy="76944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chemeClr val="accent5"/>
              </a:buClr>
              <a:buSzPts val="2500"/>
              <a:buFont typeface="Century Gothic"/>
              <a:buNone/>
            </a:pPr>
            <a:r>
              <a:rPr lang="fr-FR">
                <a:solidFill>
                  <a:schemeClr val="accent5"/>
                </a:solidFill>
              </a:rPr>
              <a:t>Business</a:t>
            </a:r>
            <a:br>
              <a:rPr lang="fr-FR">
                <a:solidFill>
                  <a:schemeClr val="accent5"/>
                </a:solidFill>
              </a:rPr>
            </a:br>
            <a:r>
              <a:rPr lang="fr-FR"/>
              <a:t>icons</a:t>
            </a:r>
            <a:endParaRPr/>
          </a:p>
        </p:txBody>
      </p:sp>
      <p:grpSp>
        <p:nvGrpSpPr>
          <p:cNvPr id="2080" name="Google Shape;2080;p34"/>
          <p:cNvGrpSpPr/>
          <p:nvPr/>
        </p:nvGrpSpPr>
        <p:grpSpPr>
          <a:xfrm>
            <a:off x="1083742" y="1810817"/>
            <a:ext cx="285750" cy="276225"/>
            <a:chOff x="1083742" y="1810817"/>
            <a:chExt cx="285750" cy="276225"/>
          </a:xfrm>
        </p:grpSpPr>
        <p:sp>
          <p:nvSpPr>
            <p:cNvPr id="2081" name="Google Shape;2081;p34"/>
            <p:cNvSpPr/>
            <p:nvPr/>
          </p:nvSpPr>
          <p:spPr>
            <a:xfrm>
              <a:off x="1083742" y="1963217"/>
              <a:ext cx="47625" cy="123825"/>
            </a:xfrm>
            <a:custGeom>
              <a:avLst/>
              <a:gdLst/>
              <a:ahLst/>
              <a:cxnLst/>
              <a:rect l="l" t="t" r="r" b="b"/>
              <a:pathLst>
                <a:path w="47625" h="123825" extrusionOk="0">
                  <a:moveTo>
                    <a:pt x="47625" y="123825"/>
                  </a:moveTo>
                  <a:lnTo>
                    <a:pt x="0" y="123825"/>
                  </a:lnTo>
                  <a:lnTo>
                    <a:pt x="0" y="0"/>
                  </a:ln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2" name="Google Shape;2082;p34"/>
            <p:cNvSpPr/>
            <p:nvPr/>
          </p:nvSpPr>
          <p:spPr>
            <a:xfrm>
              <a:off x="1178992" y="2001317"/>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3" name="Google Shape;2083;p34"/>
            <p:cNvSpPr/>
            <p:nvPr/>
          </p:nvSpPr>
          <p:spPr>
            <a:xfrm>
              <a:off x="1178992" y="2039417"/>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4" name="Google Shape;2084;p34"/>
            <p:cNvSpPr/>
            <p:nvPr/>
          </p:nvSpPr>
          <p:spPr>
            <a:xfrm>
              <a:off x="1178992" y="1963217"/>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5" name="Google Shape;2085;p34"/>
            <p:cNvSpPr/>
            <p:nvPr/>
          </p:nvSpPr>
          <p:spPr>
            <a:xfrm>
              <a:off x="1131367" y="1810817"/>
              <a:ext cx="238125" cy="276225"/>
            </a:xfrm>
            <a:custGeom>
              <a:avLst/>
              <a:gdLst/>
              <a:ahLst/>
              <a:cxnLst/>
              <a:rect l="l" t="t" r="r" b="b"/>
              <a:pathLst>
                <a:path w="238125" h="276225" extrusionOk="0">
                  <a:moveTo>
                    <a:pt x="104775" y="66675"/>
                  </a:moveTo>
                  <a:lnTo>
                    <a:pt x="104775" y="0"/>
                  </a:lnTo>
                  <a:lnTo>
                    <a:pt x="238125" y="47625"/>
                  </a:lnTo>
                  <a:lnTo>
                    <a:pt x="238125" y="276225"/>
                  </a:lnTo>
                  <a:lnTo>
                    <a:pt x="0" y="276225"/>
                  </a:lnTo>
                  <a:lnTo>
                    <a:pt x="0" y="104775"/>
                  </a:lnTo>
                  <a:lnTo>
                    <a:pt x="123825" y="104775"/>
                  </a:lnTo>
                  <a:lnTo>
                    <a:pt x="123825" y="273053"/>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6" name="Google Shape;2086;p34"/>
            <p:cNvSpPr/>
            <p:nvPr/>
          </p:nvSpPr>
          <p:spPr>
            <a:xfrm>
              <a:off x="1293292" y="1877492"/>
              <a:ext cx="9525" cy="161925"/>
            </a:xfrm>
            <a:custGeom>
              <a:avLst/>
              <a:gdLst/>
              <a:ahLst/>
              <a:cxnLst/>
              <a:rect l="l" t="t" r="r" b="b"/>
              <a:pathLst>
                <a:path w="120000" h="161925" extrusionOk="0">
                  <a:moveTo>
                    <a:pt x="0" y="16192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87" name="Google Shape;2087;p34"/>
            <p:cNvSpPr/>
            <p:nvPr/>
          </p:nvSpPr>
          <p:spPr>
            <a:xfrm>
              <a:off x="1331392" y="1896542"/>
              <a:ext cx="9525" cy="142875"/>
            </a:xfrm>
            <a:custGeom>
              <a:avLst/>
              <a:gdLst/>
              <a:ahLst/>
              <a:cxnLst/>
              <a:rect l="l" t="t" r="r" b="b"/>
              <a:pathLst>
                <a:path w="120000" h="142875" extrusionOk="0">
                  <a:moveTo>
                    <a:pt x="0" y="1428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88" name="Google Shape;2088;p34"/>
          <p:cNvGrpSpPr/>
          <p:nvPr/>
        </p:nvGrpSpPr>
        <p:grpSpPr>
          <a:xfrm>
            <a:off x="8667866" y="3665538"/>
            <a:ext cx="266700" cy="247650"/>
            <a:chOff x="8667866" y="3665538"/>
            <a:chExt cx="266700" cy="247650"/>
          </a:xfrm>
        </p:grpSpPr>
        <p:sp>
          <p:nvSpPr>
            <p:cNvPr id="2089" name="Google Shape;2089;p34"/>
            <p:cNvSpPr/>
            <p:nvPr/>
          </p:nvSpPr>
          <p:spPr>
            <a:xfrm>
              <a:off x="8725016" y="3665538"/>
              <a:ext cx="209550" cy="133350"/>
            </a:xfrm>
            <a:custGeom>
              <a:avLst/>
              <a:gdLst/>
              <a:ahLst/>
              <a:cxnLst/>
              <a:rect l="l" t="t" r="r" b="b"/>
              <a:pathLst>
                <a:path w="209550" h="133350" extrusionOk="0">
                  <a:moveTo>
                    <a:pt x="0" y="133350"/>
                  </a:moveTo>
                  <a:lnTo>
                    <a:pt x="38100" y="57150"/>
                  </a:lnTo>
                  <a:lnTo>
                    <a:pt x="123825" y="123825"/>
                  </a:lnTo>
                  <a:lnTo>
                    <a:pt x="2095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0" name="Google Shape;2090;p34"/>
            <p:cNvSpPr/>
            <p:nvPr/>
          </p:nvSpPr>
          <p:spPr>
            <a:xfrm>
              <a:off x="8667866" y="3836988"/>
              <a:ext cx="38100" cy="76200"/>
            </a:xfrm>
            <a:custGeom>
              <a:avLst/>
              <a:gdLst/>
              <a:ahLst/>
              <a:cxnLst/>
              <a:rect l="l" t="t" r="r" b="b"/>
              <a:pathLst>
                <a:path w="38100" h="76200" extrusionOk="0">
                  <a:moveTo>
                    <a:pt x="0" y="76200"/>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1" name="Google Shape;2091;p34"/>
            <p:cNvSpPr/>
            <p:nvPr/>
          </p:nvSpPr>
          <p:spPr>
            <a:xfrm>
              <a:off x="8667866" y="3798888"/>
              <a:ext cx="266700" cy="76200"/>
            </a:xfrm>
            <a:custGeom>
              <a:avLst/>
              <a:gdLst/>
              <a:ahLst/>
              <a:cxnLst/>
              <a:rect l="l" t="t" r="r" b="b"/>
              <a:pathLst>
                <a:path w="266700" h="76200" extrusionOk="0">
                  <a:moveTo>
                    <a:pt x="0" y="0"/>
                  </a:moveTo>
                  <a:lnTo>
                    <a:pt x="57150" y="0"/>
                  </a:lnTo>
                  <a:lnTo>
                    <a:pt x="180975" y="76200"/>
                  </a:lnTo>
                  <a:lnTo>
                    <a:pt x="266700" y="95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92" name="Google Shape;2092;p34"/>
          <p:cNvGrpSpPr/>
          <p:nvPr/>
        </p:nvGrpSpPr>
        <p:grpSpPr>
          <a:xfrm>
            <a:off x="3245610" y="1820342"/>
            <a:ext cx="285750" cy="247650"/>
            <a:chOff x="3245610" y="1820342"/>
            <a:chExt cx="285750" cy="247650"/>
          </a:xfrm>
        </p:grpSpPr>
        <p:sp>
          <p:nvSpPr>
            <p:cNvPr id="2093" name="Google Shape;2093;p34"/>
            <p:cNvSpPr/>
            <p:nvPr/>
          </p:nvSpPr>
          <p:spPr>
            <a:xfrm>
              <a:off x="3255135" y="1820342"/>
              <a:ext cx="66675" cy="66675"/>
            </a:xfrm>
            <a:custGeom>
              <a:avLst/>
              <a:gdLst/>
              <a:ahLst/>
              <a:cxnLst/>
              <a:rect l="l" t="t" r="r" b="b"/>
              <a:pathLst>
                <a:path w="66675" h="66675" extrusionOk="0">
                  <a:moveTo>
                    <a:pt x="66675" y="33338"/>
                  </a:moveTo>
                  <a:cubicBezTo>
                    <a:pt x="66675" y="51749"/>
                    <a:pt x="51749" y="66675"/>
                    <a:pt x="33338" y="66675"/>
                  </a:cubicBezTo>
                  <a:cubicBezTo>
                    <a:pt x="14926" y="66675"/>
                    <a:pt x="0" y="51749"/>
                    <a:pt x="0" y="33338"/>
                  </a:cubicBezTo>
                  <a:cubicBezTo>
                    <a:pt x="0" y="14926"/>
                    <a:pt x="14926" y="0"/>
                    <a:pt x="33338" y="0"/>
                  </a:cubicBezTo>
                  <a:cubicBezTo>
                    <a:pt x="51749" y="0"/>
                    <a:pt x="66675" y="14926"/>
                    <a:pt x="66675" y="33338"/>
                  </a:cubicBezTo>
                  <a:close/>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4" name="Google Shape;2094;p34"/>
            <p:cNvSpPr/>
            <p:nvPr/>
          </p:nvSpPr>
          <p:spPr>
            <a:xfrm>
              <a:off x="3245610" y="1925117"/>
              <a:ext cx="123825" cy="142875"/>
            </a:xfrm>
            <a:custGeom>
              <a:avLst/>
              <a:gdLst/>
              <a:ahLst/>
              <a:cxnLst/>
              <a:rect l="l" t="t" r="r" b="b"/>
              <a:pathLst>
                <a:path w="123825" h="142875" extrusionOk="0">
                  <a:moveTo>
                    <a:pt x="123825" y="66675"/>
                  </a:moveTo>
                  <a:cubicBezTo>
                    <a:pt x="73419" y="44653"/>
                    <a:pt x="76200" y="0"/>
                    <a:pt x="38100" y="0"/>
                  </a:cubicBezTo>
                  <a:cubicBezTo>
                    <a:pt x="17353" y="695"/>
                    <a:pt x="695" y="17353"/>
                    <a:pt x="0" y="38100"/>
                  </a:cubicBezTo>
                  <a:lnTo>
                    <a:pt x="0" y="142875"/>
                  </a:lnTo>
                  <a:lnTo>
                    <a:pt x="76200" y="142875"/>
                  </a:lnTo>
                  <a:lnTo>
                    <a:pt x="762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5" name="Google Shape;2095;p34"/>
            <p:cNvSpPr/>
            <p:nvPr/>
          </p:nvSpPr>
          <p:spPr>
            <a:xfrm>
              <a:off x="3407535" y="1925117"/>
              <a:ext cx="123825" cy="142875"/>
            </a:xfrm>
            <a:custGeom>
              <a:avLst/>
              <a:gdLst/>
              <a:ahLst/>
              <a:cxnLst/>
              <a:rect l="l" t="t" r="r" b="b"/>
              <a:pathLst>
                <a:path w="123825" h="142875" extrusionOk="0">
                  <a:moveTo>
                    <a:pt x="0" y="66675"/>
                  </a:moveTo>
                  <a:cubicBezTo>
                    <a:pt x="50406" y="44653"/>
                    <a:pt x="47625" y="0"/>
                    <a:pt x="85725" y="0"/>
                  </a:cubicBezTo>
                  <a:cubicBezTo>
                    <a:pt x="106472" y="695"/>
                    <a:pt x="123130" y="17353"/>
                    <a:pt x="123825" y="38100"/>
                  </a:cubicBezTo>
                  <a:lnTo>
                    <a:pt x="123825" y="142875"/>
                  </a:lnTo>
                  <a:lnTo>
                    <a:pt x="47625" y="142875"/>
                  </a:lnTo>
                  <a:lnTo>
                    <a:pt x="47625"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6" name="Google Shape;2096;p34"/>
            <p:cNvSpPr/>
            <p:nvPr/>
          </p:nvSpPr>
          <p:spPr>
            <a:xfrm>
              <a:off x="3455160" y="1820342"/>
              <a:ext cx="66675" cy="66675"/>
            </a:xfrm>
            <a:custGeom>
              <a:avLst/>
              <a:gdLst/>
              <a:ahLst/>
              <a:cxnLst/>
              <a:rect l="l" t="t" r="r" b="b"/>
              <a:pathLst>
                <a:path w="66675" h="66675" extrusionOk="0">
                  <a:moveTo>
                    <a:pt x="66675" y="33338"/>
                  </a:moveTo>
                  <a:cubicBezTo>
                    <a:pt x="66675" y="51749"/>
                    <a:pt x="51749" y="66675"/>
                    <a:pt x="33338" y="66675"/>
                  </a:cubicBezTo>
                  <a:cubicBezTo>
                    <a:pt x="14926" y="66675"/>
                    <a:pt x="0" y="51749"/>
                    <a:pt x="0" y="33338"/>
                  </a:cubicBezTo>
                  <a:cubicBezTo>
                    <a:pt x="0" y="14926"/>
                    <a:pt x="14926" y="0"/>
                    <a:pt x="33338" y="0"/>
                  </a:cubicBezTo>
                  <a:cubicBezTo>
                    <a:pt x="51749" y="0"/>
                    <a:pt x="66675" y="14926"/>
                    <a:pt x="66675" y="33338"/>
                  </a:cubicBezTo>
                  <a:close/>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097" name="Google Shape;2097;p34"/>
          <p:cNvGrpSpPr/>
          <p:nvPr/>
        </p:nvGrpSpPr>
        <p:grpSpPr>
          <a:xfrm>
            <a:off x="8658341" y="2733415"/>
            <a:ext cx="285750" cy="266701"/>
            <a:chOff x="8658341" y="2733415"/>
            <a:chExt cx="285750" cy="266701"/>
          </a:xfrm>
        </p:grpSpPr>
        <p:sp>
          <p:nvSpPr>
            <p:cNvPr id="2098" name="Google Shape;2098;p34"/>
            <p:cNvSpPr/>
            <p:nvPr/>
          </p:nvSpPr>
          <p:spPr>
            <a:xfrm>
              <a:off x="8658341" y="2783422"/>
              <a:ext cx="257175" cy="216694"/>
            </a:xfrm>
            <a:custGeom>
              <a:avLst/>
              <a:gdLst/>
              <a:ahLst/>
              <a:cxnLst/>
              <a:rect l="l" t="t" r="r" b="b"/>
              <a:pathLst>
                <a:path w="257175" h="216694" extrusionOk="0">
                  <a:moveTo>
                    <a:pt x="257175" y="83344"/>
                  </a:moveTo>
                  <a:lnTo>
                    <a:pt x="257175" y="7144"/>
                  </a:lnTo>
                  <a:lnTo>
                    <a:pt x="200025" y="7144"/>
                  </a:lnTo>
                  <a:lnTo>
                    <a:pt x="76200" y="7144"/>
                  </a:lnTo>
                  <a:lnTo>
                    <a:pt x="28575" y="7144"/>
                  </a:lnTo>
                  <a:cubicBezTo>
                    <a:pt x="12792" y="7144"/>
                    <a:pt x="0" y="0"/>
                    <a:pt x="0" y="0"/>
                  </a:cubicBezTo>
                  <a:lnTo>
                    <a:pt x="0" y="178594"/>
                  </a:lnTo>
                  <a:cubicBezTo>
                    <a:pt x="0" y="199635"/>
                    <a:pt x="17059" y="216694"/>
                    <a:pt x="38100" y="216694"/>
                  </a:cubicBezTo>
                  <a:lnTo>
                    <a:pt x="257175" y="216694"/>
                  </a:lnTo>
                  <a:lnTo>
                    <a:pt x="257175" y="140494"/>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099" name="Google Shape;2099;p34"/>
            <p:cNvSpPr/>
            <p:nvPr/>
          </p:nvSpPr>
          <p:spPr>
            <a:xfrm>
              <a:off x="8848841" y="2866765"/>
              <a:ext cx="95250" cy="57150"/>
            </a:xfrm>
            <a:custGeom>
              <a:avLst/>
              <a:gdLst/>
              <a:ahLst/>
              <a:cxnLst/>
              <a:rect l="l" t="t" r="r" b="b"/>
              <a:pathLst>
                <a:path w="95250" h="57150" extrusionOk="0">
                  <a:moveTo>
                    <a:pt x="95250" y="57150"/>
                  </a:moveTo>
                  <a:lnTo>
                    <a:pt x="28575" y="57150"/>
                  </a:lnTo>
                  <a:cubicBezTo>
                    <a:pt x="12792" y="57150"/>
                    <a:pt x="0" y="44358"/>
                    <a:pt x="0" y="28575"/>
                  </a:cubicBezTo>
                  <a:lnTo>
                    <a:pt x="0" y="28575"/>
                  </a:lnTo>
                  <a:cubicBezTo>
                    <a:pt x="0" y="12792"/>
                    <a:pt x="12792" y="0"/>
                    <a:pt x="28575" y="0"/>
                  </a:cubicBezTo>
                  <a:lnTo>
                    <a:pt x="95250" y="0"/>
                  </a:lnTo>
                  <a:lnTo>
                    <a:pt x="9525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0" name="Google Shape;2100;p34"/>
            <p:cNvSpPr/>
            <p:nvPr/>
          </p:nvSpPr>
          <p:spPr>
            <a:xfrm>
              <a:off x="8658341" y="2733415"/>
              <a:ext cx="200025" cy="57150"/>
            </a:xfrm>
            <a:custGeom>
              <a:avLst/>
              <a:gdLst/>
              <a:ahLst/>
              <a:cxnLst/>
              <a:rect l="l" t="t" r="r" b="b"/>
              <a:pathLst>
                <a:path w="200025" h="57150" extrusionOk="0">
                  <a:moveTo>
                    <a:pt x="200025" y="19050"/>
                  </a:moveTo>
                  <a:lnTo>
                    <a:pt x="200025" y="0"/>
                  </a:lnTo>
                  <a:lnTo>
                    <a:pt x="28575" y="0"/>
                  </a:lnTo>
                  <a:cubicBezTo>
                    <a:pt x="12792" y="0"/>
                    <a:pt x="0" y="12792"/>
                    <a:pt x="0" y="28575"/>
                  </a:cubicBezTo>
                  <a:lnTo>
                    <a:pt x="0" y="28575"/>
                  </a:lnTo>
                  <a:cubicBezTo>
                    <a:pt x="0" y="44358"/>
                    <a:pt x="12792" y="57150"/>
                    <a:pt x="28575" y="5715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01" name="Google Shape;2101;p34"/>
          <p:cNvGrpSpPr/>
          <p:nvPr/>
        </p:nvGrpSpPr>
        <p:grpSpPr>
          <a:xfrm>
            <a:off x="5412084" y="1820342"/>
            <a:ext cx="285750" cy="257175"/>
            <a:chOff x="5412084" y="1820342"/>
            <a:chExt cx="285750" cy="257175"/>
          </a:xfrm>
        </p:grpSpPr>
        <p:sp>
          <p:nvSpPr>
            <p:cNvPr id="2102" name="Google Shape;2102;p34"/>
            <p:cNvSpPr/>
            <p:nvPr/>
          </p:nvSpPr>
          <p:spPr>
            <a:xfrm>
              <a:off x="5412084" y="1848917"/>
              <a:ext cx="285750" cy="133350"/>
            </a:xfrm>
            <a:custGeom>
              <a:avLst/>
              <a:gdLst/>
              <a:ahLst/>
              <a:cxnLst/>
              <a:rect l="l" t="t" r="r" b="b"/>
              <a:pathLst>
                <a:path w="285750" h="133350" extrusionOk="0">
                  <a:moveTo>
                    <a:pt x="57150" y="0"/>
                  </a:moveTo>
                  <a:lnTo>
                    <a:pt x="114300" y="85725"/>
                  </a:lnTo>
                  <a:cubicBezTo>
                    <a:pt x="114300" y="105813"/>
                    <a:pt x="95250" y="133350"/>
                    <a:pt x="57150" y="133350"/>
                  </a:cubicBezTo>
                  <a:cubicBezTo>
                    <a:pt x="19050" y="133350"/>
                    <a:pt x="0" y="105813"/>
                    <a:pt x="0" y="85725"/>
                  </a:cubicBezTo>
                  <a:lnTo>
                    <a:pt x="57150" y="0"/>
                  </a:lnTo>
                  <a:lnTo>
                    <a:pt x="228600" y="0"/>
                  </a:lnTo>
                  <a:lnTo>
                    <a:pt x="285750" y="85725"/>
                  </a:lnTo>
                  <a:cubicBezTo>
                    <a:pt x="285750" y="105813"/>
                    <a:pt x="266700" y="133350"/>
                    <a:pt x="228600" y="133350"/>
                  </a:cubicBezTo>
                  <a:cubicBezTo>
                    <a:pt x="190500" y="133350"/>
                    <a:pt x="171450" y="105813"/>
                    <a:pt x="171450" y="85725"/>
                  </a:cubicBezTo>
                  <a:lnTo>
                    <a:pt x="2286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3" name="Google Shape;2103;p34"/>
            <p:cNvSpPr/>
            <p:nvPr/>
          </p:nvSpPr>
          <p:spPr>
            <a:xfrm>
              <a:off x="5554959" y="1820342"/>
              <a:ext cx="9525" cy="219075"/>
            </a:xfrm>
            <a:custGeom>
              <a:avLst/>
              <a:gdLst/>
              <a:ahLst/>
              <a:cxnLst/>
              <a:rect l="l" t="t" r="r" b="b"/>
              <a:pathLst>
                <a:path w="120000" h="219075" extrusionOk="0">
                  <a:moveTo>
                    <a:pt x="0" y="0"/>
                  </a:moveTo>
                  <a:lnTo>
                    <a:pt x="0" y="2190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4" name="Google Shape;2104;p34"/>
            <p:cNvSpPr/>
            <p:nvPr/>
          </p:nvSpPr>
          <p:spPr>
            <a:xfrm>
              <a:off x="5478759" y="2067992"/>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5" name="Google Shape;2105;p34"/>
            <p:cNvSpPr/>
            <p:nvPr/>
          </p:nvSpPr>
          <p:spPr>
            <a:xfrm>
              <a:off x="5412084" y="1934642"/>
              <a:ext cx="114300" cy="9525"/>
            </a:xfrm>
            <a:custGeom>
              <a:avLst/>
              <a:gdLst/>
              <a:ahLst/>
              <a:cxnLst/>
              <a:rect l="l" t="t" r="r" b="b"/>
              <a:pathLst>
                <a:path w="114300" h="120000" extrusionOk="0">
                  <a:moveTo>
                    <a:pt x="0" y="0"/>
                  </a:move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6" name="Google Shape;2106;p34"/>
            <p:cNvSpPr/>
            <p:nvPr/>
          </p:nvSpPr>
          <p:spPr>
            <a:xfrm>
              <a:off x="5583534" y="1934642"/>
              <a:ext cx="114300" cy="9525"/>
            </a:xfrm>
            <a:custGeom>
              <a:avLst/>
              <a:gdLst/>
              <a:ahLst/>
              <a:cxnLst/>
              <a:rect l="l" t="t" r="r" b="b"/>
              <a:pathLst>
                <a:path w="114300" h="120000" extrusionOk="0">
                  <a:moveTo>
                    <a:pt x="0" y="0"/>
                  </a:move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07" name="Google Shape;2107;p34"/>
          <p:cNvGrpSpPr/>
          <p:nvPr/>
        </p:nvGrpSpPr>
        <p:grpSpPr>
          <a:xfrm>
            <a:off x="6494170" y="1801294"/>
            <a:ext cx="285750" cy="295273"/>
            <a:chOff x="6494170" y="1801294"/>
            <a:chExt cx="285750" cy="295273"/>
          </a:xfrm>
        </p:grpSpPr>
        <p:sp>
          <p:nvSpPr>
            <p:cNvPr id="2108" name="Google Shape;2108;p34"/>
            <p:cNvSpPr/>
            <p:nvPr/>
          </p:nvSpPr>
          <p:spPr>
            <a:xfrm>
              <a:off x="6494170" y="2087042"/>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09" name="Google Shape;2109;p34"/>
            <p:cNvSpPr/>
            <p:nvPr/>
          </p:nvSpPr>
          <p:spPr>
            <a:xfrm>
              <a:off x="6522404" y="1801294"/>
              <a:ext cx="238125" cy="238125"/>
            </a:xfrm>
            <a:custGeom>
              <a:avLst/>
              <a:gdLst/>
              <a:ahLst/>
              <a:cxnLst/>
              <a:rect l="l" t="t" r="r" b="b"/>
              <a:pathLst>
                <a:path w="238125" h="238125" extrusionOk="0">
                  <a:moveTo>
                    <a:pt x="9866" y="228598"/>
                  </a:moveTo>
                  <a:lnTo>
                    <a:pt x="9866" y="228598"/>
                  </a:lnTo>
                  <a:cubicBezTo>
                    <a:pt x="-3289" y="215444"/>
                    <a:pt x="-3289" y="194127"/>
                    <a:pt x="9866" y="180973"/>
                  </a:cubicBezTo>
                  <a:lnTo>
                    <a:pt x="180973" y="9866"/>
                  </a:lnTo>
                  <a:cubicBezTo>
                    <a:pt x="194127" y="-3289"/>
                    <a:pt x="215444" y="-3289"/>
                    <a:pt x="228598" y="9866"/>
                  </a:cubicBezTo>
                  <a:lnTo>
                    <a:pt x="228598" y="9866"/>
                  </a:lnTo>
                  <a:cubicBezTo>
                    <a:pt x="241752" y="23020"/>
                    <a:pt x="241752" y="44336"/>
                    <a:pt x="228598" y="57491"/>
                  </a:cubicBezTo>
                  <a:lnTo>
                    <a:pt x="57491" y="228598"/>
                  </a:lnTo>
                  <a:cubicBezTo>
                    <a:pt x="44337" y="241752"/>
                    <a:pt x="23020" y="241752"/>
                    <a:pt x="9866" y="22859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0" name="Google Shape;2110;p34"/>
            <p:cNvSpPr/>
            <p:nvPr/>
          </p:nvSpPr>
          <p:spPr>
            <a:xfrm>
              <a:off x="6513220" y="2029892"/>
              <a:ext cx="19050" cy="19050"/>
            </a:xfrm>
            <a:custGeom>
              <a:avLst/>
              <a:gdLst/>
              <a:ahLst/>
              <a:cxnLst/>
              <a:rect l="l" t="t" r="r" b="b"/>
              <a:pathLst>
                <a:path w="19050" h="19050" extrusionOk="0">
                  <a:moveTo>
                    <a:pt x="1905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1" name="Google Shape;2111;p34"/>
            <p:cNvSpPr/>
            <p:nvPr/>
          </p:nvSpPr>
          <p:spPr>
            <a:xfrm>
              <a:off x="6713245" y="1906067"/>
              <a:ext cx="57150" cy="76200"/>
            </a:xfrm>
            <a:custGeom>
              <a:avLst/>
              <a:gdLst/>
              <a:ahLst/>
              <a:cxnLst/>
              <a:rect l="l" t="t" r="r" b="b"/>
              <a:pathLst>
                <a:path w="57150" h="76200" extrusionOk="0">
                  <a:moveTo>
                    <a:pt x="0" y="76200"/>
                  </a:moveTo>
                  <a:lnTo>
                    <a:pt x="57150" y="19050"/>
                  </a:ln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12" name="Google Shape;2112;p34"/>
          <p:cNvGrpSpPr/>
          <p:nvPr/>
        </p:nvGrpSpPr>
        <p:grpSpPr>
          <a:xfrm>
            <a:off x="7576256" y="1801292"/>
            <a:ext cx="285750" cy="285750"/>
            <a:chOff x="7576256" y="1801292"/>
            <a:chExt cx="285750" cy="285750"/>
          </a:xfrm>
        </p:grpSpPr>
        <p:sp>
          <p:nvSpPr>
            <p:cNvPr id="2113" name="Google Shape;2113;p34"/>
            <p:cNvSpPr/>
            <p:nvPr/>
          </p:nvSpPr>
          <p:spPr>
            <a:xfrm>
              <a:off x="7576256" y="1801292"/>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4" name="Google Shape;2114;p34"/>
            <p:cNvSpPr/>
            <p:nvPr/>
          </p:nvSpPr>
          <p:spPr>
            <a:xfrm>
              <a:off x="7671506" y="1877492"/>
              <a:ext cx="95250" cy="66675"/>
            </a:xfrm>
            <a:custGeom>
              <a:avLst/>
              <a:gdLst/>
              <a:ahLst/>
              <a:cxnLst/>
              <a:rect l="l" t="t" r="r" b="b"/>
              <a:pathLst>
                <a:path w="95250" h="66675" extrusionOk="0">
                  <a:moveTo>
                    <a:pt x="0" y="0"/>
                  </a:moveTo>
                  <a:lnTo>
                    <a:pt x="47625" y="66675"/>
                  </a:ln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5" name="Google Shape;2115;p34"/>
            <p:cNvSpPr/>
            <p:nvPr/>
          </p:nvSpPr>
          <p:spPr>
            <a:xfrm>
              <a:off x="7719131" y="1944167"/>
              <a:ext cx="9525" cy="85725"/>
            </a:xfrm>
            <a:custGeom>
              <a:avLst/>
              <a:gdLst/>
              <a:ahLst/>
              <a:cxnLst/>
              <a:rect l="l" t="t" r="r" b="b"/>
              <a:pathLst>
                <a:path w="120000" h="85725" extrusionOk="0">
                  <a:moveTo>
                    <a:pt x="0" y="0"/>
                  </a:moveTo>
                  <a:lnTo>
                    <a:pt x="0" y="857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6" name="Google Shape;2116;p34"/>
            <p:cNvSpPr/>
            <p:nvPr/>
          </p:nvSpPr>
          <p:spPr>
            <a:xfrm>
              <a:off x="7671506" y="1944167"/>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17" name="Google Shape;2117;p34"/>
            <p:cNvSpPr/>
            <p:nvPr/>
          </p:nvSpPr>
          <p:spPr>
            <a:xfrm>
              <a:off x="7671506" y="1982267"/>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18" name="Google Shape;2118;p34"/>
          <p:cNvGrpSpPr/>
          <p:nvPr/>
        </p:nvGrpSpPr>
        <p:grpSpPr>
          <a:xfrm>
            <a:off x="8658341" y="1801292"/>
            <a:ext cx="285750" cy="285750"/>
            <a:chOff x="8658341" y="1801292"/>
            <a:chExt cx="285750" cy="285750"/>
          </a:xfrm>
        </p:grpSpPr>
        <p:sp>
          <p:nvSpPr>
            <p:cNvPr id="2119" name="Google Shape;2119;p34"/>
            <p:cNvSpPr/>
            <p:nvPr/>
          </p:nvSpPr>
          <p:spPr>
            <a:xfrm>
              <a:off x="8658341" y="1801292"/>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0" name="Google Shape;2120;p34"/>
            <p:cNvSpPr/>
            <p:nvPr/>
          </p:nvSpPr>
          <p:spPr>
            <a:xfrm>
              <a:off x="8772641" y="1867967"/>
              <a:ext cx="76200" cy="142875"/>
            </a:xfrm>
            <a:custGeom>
              <a:avLst/>
              <a:gdLst/>
              <a:ahLst/>
              <a:cxnLst/>
              <a:rect l="l" t="t" r="r" b="b"/>
              <a:pathLst>
                <a:path w="76200" h="142875" extrusionOk="0">
                  <a:moveTo>
                    <a:pt x="80601" y="24174"/>
                  </a:moveTo>
                  <a:cubicBezTo>
                    <a:pt x="70018" y="8315"/>
                    <a:pt x="61198" y="0"/>
                    <a:pt x="40300" y="0"/>
                  </a:cubicBezTo>
                  <a:cubicBezTo>
                    <a:pt x="18040" y="0"/>
                    <a:pt x="0" y="18040"/>
                    <a:pt x="0" y="40300"/>
                  </a:cubicBezTo>
                  <a:lnTo>
                    <a:pt x="0" y="1450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1" name="Google Shape;2121;p34"/>
            <p:cNvSpPr/>
            <p:nvPr/>
          </p:nvSpPr>
          <p:spPr>
            <a:xfrm>
              <a:off x="8744066" y="2010842"/>
              <a:ext cx="104775" cy="9525"/>
            </a:xfrm>
            <a:custGeom>
              <a:avLst/>
              <a:gdLst/>
              <a:ahLst/>
              <a:cxnLst/>
              <a:rect l="l" t="t" r="r" b="b"/>
              <a:pathLst>
                <a:path w="104775" h="120000" extrusionOk="0">
                  <a:moveTo>
                    <a:pt x="0" y="0"/>
                  </a:moveTo>
                  <a:lnTo>
                    <a:pt x="1047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2" name="Google Shape;2122;p34"/>
            <p:cNvSpPr/>
            <p:nvPr/>
          </p:nvSpPr>
          <p:spPr>
            <a:xfrm>
              <a:off x="8744066" y="1944167"/>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23" name="Google Shape;2123;p34"/>
          <p:cNvGrpSpPr/>
          <p:nvPr/>
        </p:nvGrpSpPr>
        <p:grpSpPr>
          <a:xfrm>
            <a:off x="9740422" y="1801292"/>
            <a:ext cx="285750" cy="285750"/>
            <a:chOff x="9740422" y="1801292"/>
            <a:chExt cx="285750" cy="285750"/>
          </a:xfrm>
        </p:grpSpPr>
        <p:sp>
          <p:nvSpPr>
            <p:cNvPr id="2124" name="Google Shape;2124;p34"/>
            <p:cNvSpPr/>
            <p:nvPr/>
          </p:nvSpPr>
          <p:spPr>
            <a:xfrm>
              <a:off x="9740422" y="1801292"/>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5" name="Google Shape;2125;p34"/>
            <p:cNvSpPr/>
            <p:nvPr/>
          </p:nvSpPr>
          <p:spPr>
            <a:xfrm>
              <a:off x="9826147" y="1867967"/>
              <a:ext cx="95250" cy="152400"/>
            </a:xfrm>
            <a:custGeom>
              <a:avLst/>
              <a:gdLst/>
              <a:ahLst/>
              <a:cxnLst/>
              <a:rect l="l" t="t" r="r" b="b"/>
              <a:pathLst>
                <a:path w="95250" h="152400" extrusionOk="0">
                  <a:moveTo>
                    <a:pt x="99060" y="144780"/>
                  </a:moveTo>
                  <a:cubicBezTo>
                    <a:pt x="89059" y="150019"/>
                    <a:pt x="78829" y="152400"/>
                    <a:pt x="68580" y="152400"/>
                  </a:cubicBezTo>
                  <a:cubicBezTo>
                    <a:pt x="26499" y="152400"/>
                    <a:pt x="0" y="118281"/>
                    <a:pt x="0" y="76200"/>
                  </a:cubicBezTo>
                  <a:cubicBezTo>
                    <a:pt x="0" y="34119"/>
                    <a:pt x="26499" y="0"/>
                    <a:pt x="68580" y="0"/>
                  </a:cubicBezTo>
                  <a:cubicBezTo>
                    <a:pt x="78819" y="0"/>
                    <a:pt x="89773" y="1905"/>
                    <a:pt x="99060" y="762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6" name="Google Shape;2126;p34"/>
            <p:cNvSpPr/>
            <p:nvPr/>
          </p:nvSpPr>
          <p:spPr>
            <a:xfrm>
              <a:off x="9797572" y="1925117"/>
              <a:ext cx="85725" cy="9525"/>
            </a:xfrm>
            <a:custGeom>
              <a:avLst/>
              <a:gdLst/>
              <a:ahLst/>
              <a:cxnLst/>
              <a:rect l="l" t="t" r="r" b="b"/>
              <a:pathLst>
                <a:path w="85725" h="120000" extrusionOk="0">
                  <a:moveTo>
                    <a:pt x="0" y="0"/>
                  </a:moveTo>
                  <a:lnTo>
                    <a:pt x="857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27" name="Google Shape;2127;p34"/>
            <p:cNvSpPr/>
            <p:nvPr/>
          </p:nvSpPr>
          <p:spPr>
            <a:xfrm>
              <a:off x="9797572" y="1963217"/>
              <a:ext cx="85725" cy="9525"/>
            </a:xfrm>
            <a:custGeom>
              <a:avLst/>
              <a:gdLst/>
              <a:ahLst/>
              <a:cxnLst/>
              <a:rect l="l" t="t" r="r" b="b"/>
              <a:pathLst>
                <a:path w="85725" h="120000" extrusionOk="0">
                  <a:moveTo>
                    <a:pt x="0" y="0"/>
                  </a:moveTo>
                  <a:lnTo>
                    <a:pt x="857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28" name="Google Shape;2128;p34"/>
          <p:cNvGrpSpPr/>
          <p:nvPr/>
        </p:nvGrpSpPr>
        <p:grpSpPr>
          <a:xfrm>
            <a:off x="10818210" y="1801292"/>
            <a:ext cx="285750" cy="285750"/>
            <a:chOff x="10818210" y="1801292"/>
            <a:chExt cx="285750" cy="285750"/>
          </a:xfrm>
        </p:grpSpPr>
        <p:sp>
          <p:nvSpPr>
            <p:cNvPr id="2129" name="Google Shape;2129;p34"/>
            <p:cNvSpPr/>
            <p:nvPr/>
          </p:nvSpPr>
          <p:spPr>
            <a:xfrm>
              <a:off x="10818210" y="1801292"/>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0" name="Google Shape;2130;p34"/>
            <p:cNvSpPr/>
            <p:nvPr/>
          </p:nvSpPr>
          <p:spPr>
            <a:xfrm>
              <a:off x="10961085" y="1848917"/>
              <a:ext cx="9525" cy="190500"/>
            </a:xfrm>
            <a:custGeom>
              <a:avLst/>
              <a:gdLst/>
              <a:ahLst/>
              <a:cxnLst/>
              <a:rect l="l" t="t" r="r" b="b"/>
              <a:pathLst>
                <a:path w="120000" h="190500" extrusionOk="0">
                  <a:moveTo>
                    <a:pt x="0" y="0"/>
                  </a:moveTo>
                  <a:lnTo>
                    <a:pt x="0" y="1905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1" name="Google Shape;2131;p34"/>
            <p:cNvSpPr/>
            <p:nvPr/>
          </p:nvSpPr>
          <p:spPr>
            <a:xfrm>
              <a:off x="10908859" y="1877556"/>
              <a:ext cx="95250" cy="123825"/>
            </a:xfrm>
            <a:custGeom>
              <a:avLst/>
              <a:gdLst/>
              <a:ahLst/>
              <a:cxnLst/>
              <a:rect l="l" t="t" r="r" b="b"/>
              <a:pathLst>
                <a:path w="95250" h="123825" extrusionOk="0">
                  <a:moveTo>
                    <a:pt x="99851" y="9461"/>
                  </a:moveTo>
                  <a:cubicBezTo>
                    <a:pt x="78200" y="-1788"/>
                    <a:pt x="8658" y="-10275"/>
                    <a:pt x="8658" y="28435"/>
                  </a:cubicBezTo>
                  <a:cubicBezTo>
                    <a:pt x="8658" y="74774"/>
                    <a:pt x="95250" y="58419"/>
                    <a:pt x="95250" y="99310"/>
                  </a:cubicBezTo>
                  <a:cubicBezTo>
                    <a:pt x="95250" y="140201"/>
                    <a:pt x="38967" y="137134"/>
                    <a:pt x="0" y="123847"/>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32" name="Google Shape;2132;p34"/>
          <p:cNvGrpSpPr/>
          <p:nvPr/>
        </p:nvGrpSpPr>
        <p:grpSpPr>
          <a:xfrm>
            <a:off x="1102792" y="2723890"/>
            <a:ext cx="247650" cy="285750"/>
            <a:chOff x="1102792" y="2723890"/>
            <a:chExt cx="247650" cy="285750"/>
          </a:xfrm>
        </p:grpSpPr>
        <p:sp>
          <p:nvSpPr>
            <p:cNvPr id="2133" name="Google Shape;2133;p34"/>
            <p:cNvSpPr/>
            <p:nvPr/>
          </p:nvSpPr>
          <p:spPr>
            <a:xfrm>
              <a:off x="1178992" y="2819140"/>
              <a:ext cx="9525" cy="190500"/>
            </a:xfrm>
            <a:custGeom>
              <a:avLst/>
              <a:gdLst/>
              <a:ahLst/>
              <a:cxnLst/>
              <a:rect l="l" t="t" r="r" b="b"/>
              <a:pathLst>
                <a:path w="120000" h="190500" extrusionOk="0">
                  <a:moveTo>
                    <a:pt x="0" y="0"/>
                  </a:moveTo>
                  <a:lnTo>
                    <a:pt x="0" y="1905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4" name="Google Shape;2134;p34"/>
            <p:cNvSpPr/>
            <p:nvPr/>
          </p:nvSpPr>
          <p:spPr>
            <a:xfrm>
              <a:off x="1112317" y="27238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5" name="Google Shape;2135;p34"/>
            <p:cNvSpPr/>
            <p:nvPr/>
          </p:nvSpPr>
          <p:spPr>
            <a:xfrm>
              <a:off x="1102792" y="2819140"/>
              <a:ext cx="171450" cy="190500"/>
            </a:xfrm>
            <a:custGeom>
              <a:avLst/>
              <a:gdLst/>
              <a:ahLst/>
              <a:cxnLst/>
              <a:rect l="l" t="t" r="r" b="b"/>
              <a:pathLst>
                <a:path w="171450" h="190500" extrusionOk="0">
                  <a:moveTo>
                    <a:pt x="171450" y="0"/>
                  </a:moveTo>
                  <a:lnTo>
                    <a:pt x="19050" y="0"/>
                  </a:lnTo>
                  <a:cubicBezTo>
                    <a:pt x="8529" y="0"/>
                    <a:pt x="0" y="8529"/>
                    <a:pt x="0" y="19050"/>
                  </a:cubicBezTo>
                  <a:lnTo>
                    <a:pt x="0" y="1905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6" name="Google Shape;2136;p34"/>
            <p:cNvSpPr/>
            <p:nvPr/>
          </p:nvSpPr>
          <p:spPr>
            <a:xfrm>
              <a:off x="1207567" y="2752465"/>
              <a:ext cx="142875" cy="171450"/>
            </a:xfrm>
            <a:custGeom>
              <a:avLst/>
              <a:gdLst/>
              <a:ahLst/>
              <a:cxnLst/>
              <a:rect l="l" t="t" r="r" b="b"/>
              <a:pathLst>
                <a:path w="142875" h="171450" extrusionOk="0">
                  <a:moveTo>
                    <a:pt x="0" y="0"/>
                  </a:moveTo>
                  <a:lnTo>
                    <a:pt x="142875" y="0"/>
                  </a:lnTo>
                  <a:lnTo>
                    <a:pt x="142875" y="171450"/>
                  </a:lnTo>
                  <a:lnTo>
                    <a:pt x="9525" y="1714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37" name="Google Shape;2137;p34"/>
            <p:cNvSpPr/>
            <p:nvPr/>
          </p:nvSpPr>
          <p:spPr>
            <a:xfrm>
              <a:off x="1283767" y="2923915"/>
              <a:ext cx="47625" cy="85725"/>
            </a:xfrm>
            <a:custGeom>
              <a:avLst/>
              <a:gdLst/>
              <a:ahLst/>
              <a:cxnLst/>
              <a:rect l="l" t="t" r="r" b="b"/>
              <a:pathLst>
                <a:path w="47625" h="85725" extrusionOk="0">
                  <a:moveTo>
                    <a:pt x="0" y="0"/>
                  </a:moveTo>
                  <a:lnTo>
                    <a:pt x="47625" y="8572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38" name="Google Shape;2138;p34"/>
          <p:cNvGrpSpPr/>
          <p:nvPr/>
        </p:nvGrpSpPr>
        <p:grpSpPr>
          <a:xfrm>
            <a:off x="2175353" y="2723890"/>
            <a:ext cx="266700" cy="285750"/>
            <a:chOff x="2175353" y="2723890"/>
            <a:chExt cx="266700" cy="285750"/>
          </a:xfrm>
        </p:grpSpPr>
        <p:sp>
          <p:nvSpPr>
            <p:cNvPr id="2139" name="Google Shape;2139;p34"/>
            <p:cNvSpPr/>
            <p:nvPr/>
          </p:nvSpPr>
          <p:spPr>
            <a:xfrm>
              <a:off x="2308703" y="2942965"/>
              <a:ext cx="9525" cy="66675"/>
            </a:xfrm>
            <a:custGeom>
              <a:avLst/>
              <a:gdLst/>
              <a:ahLst/>
              <a:cxnLst/>
              <a:rect l="l" t="t" r="r" b="b"/>
              <a:pathLst>
                <a:path w="120000" h="66675" extrusionOk="0">
                  <a:moveTo>
                    <a:pt x="0" y="666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0" name="Google Shape;2140;p34"/>
            <p:cNvSpPr/>
            <p:nvPr/>
          </p:nvSpPr>
          <p:spPr>
            <a:xfrm>
              <a:off x="2175353" y="2896131"/>
              <a:ext cx="266700" cy="104775"/>
            </a:xfrm>
            <a:custGeom>
              <a:avLst/>
              <a:gdLst/>
              <a:ahLst/>
              <a:cxnLst/>
              <a:rect l="l" t="t" r="r" b="b"/>
              <a:pathLst>
                <a:path w="266700" h="104775" extrusionOk="0">
                  <a:moveTo>
                    <a:pt x="103051" y="0"/>
                  </a:moveTo>
                  <a:lnTo>
                    <a:pt x="19860" y="45530"/>
                  </a:lnTo>
                  <a:cubicBezTo>
                    <a:pt x="7620" y="52207"/>
                    <a:pt x="0" y="65037"/>
                    <a:pt x="0" y="78981"/>
                  </a:cubicBezTo>
                  <a:lnTo>
                    <a:pt x="0" y="113509"/>
                  </a:lnTo>
                  <a:lnTo>
                    <a:pt x="266700" y="113509"/>
                  </a:lnTo>
                  <a:lnTo>
                    <a:pt x="266700" y="78981"/>
                  </a:lnTo>
                  <a:cubicBezTo>
                    <a:pt x="266700" y="65037"/>
                    <a:pt x="259080" y="52207"/>
                    <a:pt x="246840" y="45530"/>
                  </a:cubicBezTo>
                  <a:lnTo>
                    <a:pt x="163649"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1" name="Google Shape;2141;p34"/>
            <p:cNvSpPr/>
            <p:nvPr/>
          </p:nvSpPr>
          <p:spPr>
            <a:xfrm>
              <a:off x="2232503" y="2723890"/>
              <a:ext cx="152400" cy="180975"/>
            </a:xfrm>
            <a:custGeom>
              <a:avLst/>
              <a:gdLst/>
              <a:ahLst/>
              <a:cxnLst/>
              <a:rect l="l" t="t" r="r" b="b"/>
              <a:pathLst>
                <a:path w="152400" h="180975" extrusionOk="0">
                  <a:moveTo>
                    <a:pt x="0" y="76200"/>
                  </a:moveTo>
                  <a:cubicBezTo>
                    <a:pt x="0" y="34119"/>
                    <a:pt x="34119" y="0"/>
                    <a:pt x="76200" y="0"/>
                  </a:cubicBezTo>
                  <a:cubicBezTo>
                    <a:pt x="118281" y="0"/>
                    <a:pt x="152400" y="34119"/>
                    <a:pt x="152400" y="76200"/>
                  </a:cubicBezTo>
                  <a:cubicBezTo>
                    <a:pt x="152400" y="133350"/>
                    <a:pt x="118281" y="180975"/>
                    <a:pt x="76200" y="180975"/>
                  </a:cubicBezTo>
                  <a:cubicBezTo>
                    <a:pt x="34119" y="180975"/>
                    <a:pt x="0" y="133350"/>
                    <a:pt x="0" y="762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2" name="Google Shape;2142;p34"/>
            <p:cNvSpPr/>
            <p:nvPr/>
          </p:nvSpPr>
          <p:spPr>
            <a:xfrm>
              <a:off x="2232865" y="2777125"/>
              <a:ext cx="142875" cy="19050"/>
            </a:xfrm>
            <a:custGeom>
              <a:avLst/>
              <a:gdLst/>
              <a:ahLst/>
              <a:cxnLst/>
              <a:rect l="l" t="t" r="r" b="b"/>
              <a:pathLst>
                <a:path w="142875" h="19050" extrusionOk="0">
                  <a:moveTo>
                    <a:pt x="0" y="15459"/>
                  </a:moveTo>
                  <a:cubicBezTo>
                    <a:pt x="11135" y="20222"/>
                    <a:pt x="24003" y="22965"/>
                    <a:pt x="37738" y="22965"/>
                  </a:cubicBezTo>
                  <a:cubicBezTo>
                    <a:pt x="62703" y="22965"/>
                    <a:pt x="84801" y="13916"/>
                    <a:pt x="98698" y="0"/>
                  </a:cubicBezTo>
                  <a:cubicBezTo>
                    <a:pt x="110861" y="13916"/>
                    <a:pt x="130188" y="22965"/>
                    <a:pt x="152038" y="22965"/>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43" name="Google Shape;2143;p34"/>
          <p:cNvGrpSpPr/>
          <p:nvPr/>
        </p:nvGrpSpPr>
        <p:grpSpPr>
          <a:xfrm>
            <a:off x="3264660" y="2723890"/>
            <a:ext cx="247650" cy="285750"/>
            <a:chOff x="3264660" y="2723890"/>
            <a:chExt cx="247650" cy="285750"/>
          </a:xfrm>
        </p:grpSpPr>
        <p:sp>
          <p:nvSpPr>
            <p:cNvPr id="2144" name="Google Shape;2144;p34"/>
            <p:cNvSpPr/>
            <p:nvPr/>
          </p:nvSpPr>
          <p:spPr>
            <a:xfrm>
              <a:off x="3388485" y="2942965"/>
              <a:ext cx="9525" cy="66675"/>
            </a:xfrm>
            <a:custGeom>
              <a:avLst/>
              <a:gdLst/>
              <a:ahLst/>
              <a:cxnLst/>
              <a:rect l="l" t="t" r="r" b="b"/>
              <a:pathLst>
                <a:path w="120000" h="66675" extrusionOk="0">
                  <a:moveTo>
                    <a:pt x="0" y="666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5" name="Google Shape;2145;p34"/>
            <p:cNvSpPr/>
            <p:nvPr/>
          </p:nvSpPr>
          <p:spPr>
            <a:xfrm>
              <a:off x="3264660" y="2896131"/>
              <a:ext cx="247650" cy="104775"/>
            </a:xfrm>
            <a:custGeom>
              <a:avLst/>
              <a:gdLst/>
              <a:ahLst/>
              <a:cxnLst/>
              <a:rect l="l" t="t" r="r" b="b"/>
              <a:pathLst>
                <a:path w="247650" h="104775" extrusionOk="0">
                  <a:moveTo>
                    <a:pt x="93526" y="0"/>
                  </a:moveTo>
                  <a:lnTo>
                    <a:pt x="13830" y="48025"/>
                  </a:lnTo>
                  <a:cubicBezTo>
                    <a:pt x="5248" y="53197"/>
                    <a:pt x="0" y="62484"/>
                    <a:pt x="0" y="72504"/>
                  </a:cubicBezTo>
                  <a:lnTo>
                    <a:pt x="0" y="113509"/>
                  </a:lnTo>
                  <a:lnTo>
                    <a:pt x="247650" y="113509"/>
                  </a:lnTo>
                  <a:lnTo>
                    <a:pt x="247650" y="72504"/>
                  </a:lnTo>
                  <a:cubicBezTo>
                    <a:pt x="247650" y="62484"/>
                    <a:pt x="242402" y="53197"/>
                    <a:pt x="233820" y="48025"/>
                  </a:cubicBezTo>
                  <a:lnTo>
                    <a:pt x="154124"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6" name="Google Shape;2146;p34"/>
            <p:cNvSpPr/>
            <p:nvPr/>
          </p:nvSpPr>
          <p:spPr>
            <a:xfrm>
              <a:off x="3312285" y="2723890"/>
              <a:ext cx="152400" cy="180975"/>
            </a:xfrm>
            <a:custGeom>
              <a:avLst/>
              <a:gdLst/>
              <a:ahLst/>
              <a:cxnLst/>
              <a:rect l="l" t="t" r="r" b="b"/>
              <a:pathLst>
                <a:path w="152400" h="180975" extrusionOk="0">
                  <a:moveTo>
                    <a:pt x="0" y="76200"/>
                  </a:moveTo>
                  <a:cubicBezTo>
                    <a:pt x="0" y="34119"/>
                    <a:pt x="34119" y="0"/>
                    <a:pt x="76200" y="0"/>
                  </a:cubicBezTo>
                  <a:cubicBezTo>
                    <a:pt x="118281" y="0"/>
                    <a:pt x="152400" y="34119"/>
                    <a:pt x="152400" y="76200"/>
                  </a:cubicBezTo>
                  <a:cubicBezTo>
                    <a:pt x="152400" y="133350"/>
                    <a:pt x="118281" y="180975"/>
                    <a:pt x="76200" y="180975"/>
                  </a:cubicBezTo>
                  <a:cubicBezTo>
                    <a:pt x="34119" y="180975"/>
                    <a:pt x="0" y="133350"/>
                    <a:pt x="0" y="762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7" name="Google Shape;2147;p34"/>
            <p:cNvSpPr/>
            <p:nvPr/>
          </p:nvSpPr>
          <p:spPr>
            <a:xfrm>
              <a:off x="3312647" y="2777125"/>
              <a:ext cx="142875" cy="19050"/>
            </a:xfrm>
            <a:custGeom>
              <a:avLst/>
              <a:gdLst/>
              <a:ahLst/>
              <a:cxnLst/>
              <a:rect l="l" t="t" r="r" b="b"/>
              <a:pathLst>
                <a:path w="142875" h="19050" extrusionOk="0">
                  <a:moveTo>
                    <a:pt x="0" y="15459"/>
                  </a:moveTo>
                  <a:cubicBezTo>
                    <a:pt x="11135" y="20222"/>
                    <a:pt x="24003" y="22965"/>
                    <a:pt x="37738" y="22965"/>
                  </a:cubicBezTo>
                  <a:cubicBezTo>
                    <a:pt x="62703" y="22965"/>
                    <a:pt x="84801" y="13916"/>
                    <a:pt x="98698" y="0"/>
                  </a:cubicBezTo>
                  <a:cubicBezTo>
                    <a:pt x="110861" y="13916"/>
                    <a:pt x="130188" y="22965"/>
                    <a:pt x="152038" y="22965"/>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8" name="Google Shape;2148;p34"/>
            <p:cNvSpPr/>
            <p:nvPr/>
          </p:nvSpPr>
          <p:spPr>
            <a:xfrm>
              <a:off x="3274185" y="2800090"/>
              <a:ext cx="38100" cy="114300"/>
            </a:xfrm>
            <a:custGeom>
              <a:avLst/>
              <a:gdLst/>
              <a:ahLst/>
              <a:cxnLst/>
              <a:rect l="l" t="t" r="r" b="b"/>
              <a:pathLst>
                <a:path w="38100" h="114300" extrusionOk="0">
                  <a:moveTo>
                    <a:pt x="38100" y="0"/>
                  </a:moveTo>
                  <a:cubicBezTo>
                    <a:pt x="38100" y="0"/>
                    <a:pt x="38100" y="66675"/>
                    <a:pt x="0" y="95250"/>
                  </a:cubicBezTo>
                  <a:cubicBezTo>
                    <a:pt x="9525" y="114300"/>
                    <a:pt x="38100" y="123701"/>
                    <a:pt x="38100" y="123701"/>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49" name="Google Shape;2149;p34"/>
            <p:cNvSpPr/>
            <p:nvPr/>
          </p:nvSpPr>
          <p:spPr>
            <a:xfrm>
              <a:off x="3464685" y="2800090"/>
              <a:ext cx="38100" cy="114300"/>
            </a:xfrm>
            <a:custGeom>
              <a:avLst/>
              <a:gdLst/>
              <a:ahLst/>
              <a:cxnLst/>
              <a:rect l="l" t="t" r="r" b="b"/>
              <a:pathLst>
                <a:path w="38100" h="114300" extrusionOk="0">
                  <a:moveTo>
                    <a:pt x="0" y="0"/>
                  </a:moveTo>
                  <a:cubicBezTo>
                    <a:pt x="0" y="0"/>
                    <a:pt x="0" y="66675"/>
                    <a:pt x="38100" y="95250"/>
                  </a:cubicBezTo>
                  <a:cubicBezTo>
                    <a:pt x="28575" y="114300"/>
                    <a:pt x="0" y="123701"/>
                    <a:pt x="0" y="123701"/>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50" name="Google Shape;2150;p34"/>
          <p:cNvGrpSpPr/>
          <p:nvPr/>
        </p:nvGrpSpPr>
        <p:grpSpPr>
          <a:xfrm>
            <a:off x="4329999" y="2723890"/>
            <a:ext cx="285750" cy="285750"/>
            <a:chOff x="4329999" y="2723890"/>
            <a:chExt cx="285750" cy="285750"/>
          </a:xfrm>
        </p:grpSpPr>
        <p:sp>
          <p:nvSpPr>
            <p:cNvPr id="2151" name="Google Shape;2151;p34"/>
            <p:cNvSpPr/>
            <p:nvPr/>
          </p:nvSpPr>
          <p:spPr>
            <a:xfrm>
              <a:off x="4329999" y="2723890"/>
              <a:ext cx="285750" cy="257175"/>
            </a:xfrm>
            <a:custGeom>
              <a:avLst/>
              <a:gdLst/>
              <a:ahLst/>
              <a:cxnLst/>
              <a:rect l="l" t="t" r="r" b="b"/>
              <a:pathLst>
                <a:path w="285750" h="257175" extrusionOk="0">
                  <a:moveTo>
                    <a:pt x="0" y="0"/>
                  </a:moveTo>
                  <a:lnTo>
                    <a:pt x="285750" y="0"/>
                  </a:lnTo>
                  <a:lnTo>
                    <a:pt x="285750" y="257175"/>
                  </a:lnTo>
                  <a:lnTo>
                    <a:pt x="0" y="2571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2" name="Google Shape;2152;p34"/>
            <p:cNvSpPr/>
            <p:nvPr/>
          </p:nvSpPr>
          <p:spPr>
            <a:xfrm>
              <a:off x="4412276" y="2796642"/>
              <a:ext cx="38100" cy="38100"/>
            </a:xfrm>
            <a:custGeom>
              <a:avLst/>
              <a:gdLst/>
              <a:ahLst/>
              <a:cxnLst/>
              <a:rect l="l" t="t" r="r" b="b"/>
              <a:pathLst>
                <a:path w="38100" h="38100" extrusionOk="0">
                  <a:moveTo>
                    <a:pt x="40405" y="40405"/>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3" name="Google Shape;2153;p34"/>
            <p:cNvSpPr/>
            <p:nvPr/>
          </p:nvSpPr>
          <p:spPr>
            <a:xfrm>
              <a:off x="4493067" y="2796642"/>
              <a:ext cx="38100" cy="38100"/>
            </a:xfrm>
            <a:custGeom>
              <a:avLst/>
              <a:gdLst/>
              <a:ahLst/>
              <a:cxnLst/>
              <a:rect l="l" t="t" r="r" b="b"/>
              <a:pathLst>
                <a:path w="38100" h="38100" extrusionOk="0">
                  <a:moveTo>
                    <a:pt x="0" y="40405"/>
                  </a:moveTo>
                  <a:lnTo>
                    <a:pt x="4040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4" name="Google Shape;2154;p34"/>
            <p:cNvSpPr/>
            <p:nvPr/>
          </p:nvSpPr>
          <p:spPr>
            <a:xfrm>
              <a:off x="4493067" y="2877433"/>
              <a:ext cx="38100" cy="38100"/>
            </a:xfrm>
            <a:custGeom>
              <a:avLst/>
              <a:gdLst/>
              <a:ahLst/>
              <a:cxnLst/>
              <a:rect l="l" t="t" r="r" b="b"/>
              <a:pathLst>
                <a:path w="38100" h="38100" extrusionOk="0">
                  <a:moveTo>
                    <a:pt x="0" y="0"/>
                  </a:moveTo>
                  <a:lnTo>
                    <a:pt x="40405" y="4040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5" name="Google Shape;2155;p34"/>
            <p:cNvSpPr/>
            <p:nvPr/>
          </p:nvSpPr>
          <p:spPr>
            <a:xfrm>
              <a:off x="4412276" y="2877433"/>
              <a:ext cx="38100" cy="38100"/>
            </a:xfrm>
            <a:custGeom>
              <a:avLst/>
              <a:gdLst/>
              <a:ahLst/>
              <a:cxnLst/>
              <a:rect l="l" t="t" r="r" b="b"/>
              <a:pathLst>
                <a:path w="38100" h="38100" extrusionOk="0">
                  <a:moveTo>
                    <a:pt x="40405" y="0"/>
                  </a:moveTo>
                  <a:lnTo>
                    <a:pt x="0" y="4040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6" name="Google Shape;2156;p34"/>
            <p:cNvSpPr/>
            <p:nvPr/>
          </p:nvSpPr>
          <p:spPr>
            <a:xfrm>
              <a:off x="4387149" y="2771515"/>
              <a:ext cx="171450" cy="171450"/>
            </a:xfrm>
            <a:custGeom>
              <a:avLst/>
              <a:gdLst/>
              <a:ahLst/>
              <a:cxnLst/>
              <a:rect l="l" t="t" r="r" b="b"/>
              <a:pathLst>
                <a:path w="171450" h="171450" extrusionOk="0">
                  <a:moveTo>
                    <a:pt x="171450" y="85725"/>
                  </a:moveTo>
                  <a:cubicBezTo>
                    <a:pt x="171450" y="133070"/>
                    <a:pt x="133070" y="171450"/>
                    <a:pt x="85725" y="171450"/>
                  </a:cubicBezTo>
                  <a:cubicBezTo>
                    <a:pt x="38380" y="171450"/>
                    <a:pt x="0" y="133070"/>
                    <a:pt x="0" y="85725"/>
                  </a:cubicBezTo>
                  <a:cubicBezTo>
                    <a:pt x="0" y="38380"/>
                    <a:pt x="38380" y="0"/>
                    <a:pt x="85725" y="0"/>
                  </a:cubicBezTo>
                  <a:cubicBezTo>
                    <a:pt x="133070" y="0"/>
                    <a:pt x="171450" y="38380"/>
                    <a:pt x="171450" y="857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7" name="Google Shape;2157;p34"/>
            <p:cNvSpPr/>
            <p:nvPr/>
          </p:nvSpPr>
          <p:spPr>
            <a:xfrm>
              <a:off x="4444299" y="2828665"/>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8" name="Google Shape;2158;p34"/>
            <p:cNvSpPr/>
            <p:nvPr/>
          </p:nvSpPr>
          <p:spPr>
            <a:xfrm>
              <a:off x="4377624" y="2981065"/>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59" name="Google Shape;2159;p34"/>
            <p:cNvSpPr/>
            <p:nvPr/>
          </p:nvSpPr>
          <p:spPr>
            <a:xfrm>
              <a:off x="4568124" y="2981065"/>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60" name="Google Shape;2160;p34"/>
          <p:cNvGrpSpPr/>
          <p:nvPr/>
        </p:nvGrpSpPr>
        <p:grpSpPr>
          <a:xfrm>
            <a:off x="5412084" y="2723890"/>
            <a:ext cx="285750" cy="284127"/>
            <a:chOff x="5412084" y="2723890"/>
            <a:chExt cx="285750" cy="284127"/>
          </a:xfrm>
        </p:grpSpPr>
        <p:sp>
          <p:nvSpPr>
            <p:cNvPr id="2161" name="Google Shape;2161;p34"/>
            <p:cNvSpPr/>
            <p:nvPr/>
          </p:nvSpPr>
          <p:spPr>
            <a:xfrm>
              <a:off x="5478759" y="2866765"/>
              <a:ext cx="28575" cy="28575"/>
            </a:xfrm>
            <a:custGeom>
              <a:avLst/>
              <a:gdLst/>
              <a:ahLst/>
              <a:cxnLst/>
              <a:rect l="l" t="t" r="r" b="b"/>
              <a:pathLst>
                <a:path w="28575" h="28575" extrusionOk="0">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solidFill>
              <a:schemeClr val="dk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2" name="Google Shape;2162;p34"/>
            <p:cNvSpPr/>
            <p:nvPr/>
          </p:nvSpPr>
          <p:spPr>
            <a:xfrm>
              <a:off x="5545434" y="27238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3" name="Google Shape;2163;p34"/>
            <p:cNvSpPr/>
            <p:nvPr/>
          </p:nvSpPr>
          <p:spPr>
            <a:xfrm>
              <a:off x="5545434" y="2857240"/>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4" name="Google Shape;2164;p34"/>
            <p:cNvSpPr/>
            <p:nvPr/>
          </p:nvSpPr>
          <p:spPr>
            <a:xfrm>
              <a:off x="5412084" y="2788942"/>
              <a:ext cx="285750" cy="219075"/>
            </a:xfrm>
            <a:custGeom>
              <a:avLst/>
              <a:gdLst/>
              <a:ahLst/>
              <a:cxnLst/>
              <a:rect l="l" t="t" r="r" b="b"/>
              <a:pathLst>
                <a:path w="285750" h="219075" extrusionOk="0">
                  <a:moveTo>
                    <a:pt x="209550" y="30198"/>
                  </a:moveTo>
                  <a:lnTo>
                    <a:pt x="109671" y="30198"/>
                  </a:lnTo>
                  <a:cubicBezTo>
                    <a:pt x="86982" y="-10245"/>
                    <a:pt x="47625" y="1623"/>
                    <a:pt x="47625" y="1623"/>
                  </a:cubicBezTo>
                  <a:lnTo>
                    <a:pt x="61627" y="43619"/>
                  </a:lnTo>
                  <a:cubicBezTo>
                    <a:pt x="46720" y="53887"/>
                    <a:pt x="35719" y="69337"/>
                    <a:pt x="31071" y="87348"/>
                  </a:cubicBezTo>
                  <a:lnTo>
                    <a:pt x="0" y="87348"/>
                  </a:lnTo>
                  <a:lnTo>
                    <a:pt x="0" y="154023"/>
                  </a:lnTo>
                  <a:lnTo>
                    <a:pt x="45339" y="154023"/>
                  </a:lnTo>
                  <a:cubicBezTo>
                    <a:pt x="57426" y="169092"/>
                    <a:pt x="75114" y="179455"/>
                    <a:pt x="95250" y="181970"/>
                  </a:cubicBezTo>
                  <a:lnTo>
                    <a:pt x="95250" y="220698"/>
                  </a:lnTo>
                  <a:lnTo>
                    <a:pt x="142875" y="220698"/>
                  </a:lnTo>
                  <a:lnTo>
                    <a:pt x="142875" y="182598"/>
                  </a:lnTo>
                  <a:lnTo>
                    <a:pt x="180975" y="182598"/>
                  </a:lnTo>
                  <a:lnTo>
                    <a:pt x="180975" y="220698"/>
                  </a:lnTo>
                  <a:lnTo>
                    <a:pt x="228600" y="220698"/>
                  </a:lnTo>
                  <a:lnTo>
                    <a:pt x="228600" y="180103"/>
                  </a:lnTo>
                  <a:cubicBezTo>
                    <a:pt x="261452" y="171635"/>
                    <a:pt x="285750" y="141898"/>
                    <a:pt x="285750" y="106398"/>
                  </a:cubicBezTo>
                  <a:cubicBezTo>
                    <a:pt x="285750" y="64317"/>
                    <a:pt x="251631" y="30198"/>
                    <a:pt x="209550" y="3019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65" name="Google Shape;2165;p34"/>
          <p:cNvGrpSpPr/>
          <p:nvPr/>
        </p:nvGrpSpPr>
        <p:grpSpPr>
          <a:xfrm>
            <a:off x="6494170" y="2723890"/>
            <a:ext cx="285750" cy="285750"/>
            <a:chOff x="6494170" y="2723890"/>
            <a:chExt cx="285750" cy="285750"/>
          </a:xfrm>
        </p:grpSpPr>
        <p:sp>
          <p:nvSpPr>
            <p:cNvPr id="2166" name="Google Shape;2166;p34"/>
            <p:cNvSpPr/>
            <p:nvPr/>
          </p:nvSpPr>
          <p:spPr>
            <a:xfrm>
              <a:off x="6494170" y="2723890"/>
              <a:ext cx="285750" cy="209550"/>
            </a:xfrm>
            <a:custGeom>
              <a:avLst/>
              <a:gdLst/>
              <a:ahLst/>
              <a:cxnLst/>
              <a:rect l="l" t="t" r="r" b="b"/>
              <a:pathLst>
                <a:path w="285750" h="209550" extrusionOk="0">
                  <a:moveTo>
                    <a:pt x="133350" y="209550"/>
                  </a:moveTo>
                  <a:lnTo>
                    <a:pt x="0" y="209550"/>
                  </a:lnTo>
                  <a:lnTo>
                    <a:pt x="0" y="0"/>
                  </a:lnTo>
                  <a:lnTo>
                    <a:pt x="285750" y="0"/>
                  </a:lnTo>
                  <a:lnTo>
                    <a:pt x="285750" y="1333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7" name="Google Shape;2167;p34"/>
            <p:cNvSpPr/>
            <p:nvPr/>
          </p:nvSpPr>
          <p:spPr>
            <a:xfrm>
              <a:off x="6608470" y="28000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8" name="Google Shape;2168;p34"/>
            <p:cNvSpPr/>
            <p:nvPr/>
          </p:nvSpPr>
          <p:spPr>
            <a:xfrm>
              <a:off x="6532270" y="2761990"/>
              <a:ext cx="209550" cy="133350"/>
            </a:xfrm>
            <a:custGeom>
              <a:avLst/>
              <a:gdLst/>
              <a:ahLst/>
              <a:cxnLst/>
              <a:rect l="l" t="t" r="r" b="b"/>
              <a:pathLst>
                <a:path w="209550" h="133350" extrusionOk="0">
                  <a:moveTo>
                    <a:pt x="209550" y="76200"/>
                  </a:moveTo>
                  <a:lnTo>
                    <a:pt x="209550" y="38100"/>
                  </a:lnTo>
                  <a:cubicBezTo>
                    <a:pt x="188033" y="38100"/>
                    <a:pt x="171450" y="21517"/>
                    <a:pt x="171450" y="0"/>
                  </a:cubicBezTo>
                  <a:lnTo>
                    <a:pt x="38100" y="0"/>
                  </a:lnTo>
                  <a:cubicBezTo>
                    <a:pt x="38100" y="21517"/>
                    <a:pt x="21517" y="38100"/>
                    <a:pt x="0" y="38100"/>
                  </a:cubicBezTo>
                  <a:lnTo>
                    <a:pt x="0" y="95250"/>
                  </a:lnTo>
                  <a:cubicBezTo>
                    <a:pt x="21517" y="95250"/>
                    <a:pt x="38100" y="111833"/>
                    <a:pt x="38100" y="133350"/>
                  </a:cubicBezTo>
                  <a:lnTo>
                    <a:pt x="95250" y="1333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69" name="Google Shape;2169;p34"/>
            <p:cNvSpPr/>
            <p:nvPr/>
          </p:nvSpPr>
          <p:spPr>
            <a:xfrm>
              <a:off x="6665620" y="2904865"/>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0" name="Google Shape;2170;p34"/>
            <p:cNvSpPr/>
            <p:nvPr/>
          </p:nvSpPr>
          <p:spPr>
            <a:xfrm>
              <a:off x="6665620" y="2942965"/>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1" name="Google Shape;2171;p34"/>
            <p:cNvSpPr/>
            <p:nvPr/>
          </p:nvSpPr>
          <p:spPr>
            <a:xfrm>
              <a:off x="6665620" y="2876290"/>
              <a:ext cx="114300" cy="57150"/>
            </a:xfrm>
            <a:custGeom>
              <a:avLst/>
              <a:gdLst/>
              <a:ahLst/>
              <a:cxnLst/>
              <a:rect l="l" t="t" r="r" b="b"/>
              <a:pathLst>
                <a:path w="114300" h="57150" extrusionOk="0">
                  <a:moveTo>
                    <a:pt x="114300" y="28575"/>
                  </a:moveTo>
                  <a:cubicBezTo>
                    <a:pt x="114300" y="44357"/>
                    <a:pt x="88713" y="57150"/>
                    <a:pt x="57150" y="57150"/>
                  </a:cubicBezTo>
                  <a:cubicBezTo>
                    <a:pt x="25587" y="57150"/>
                    <a:pt x="0" y="44357"/>
                    <a:pt x="0" y="28575"/>
                  </a:cubicBezTo>
                  <a:cubicBezTo>
                    <a:pt x="0" y="12793"/>
                    <a:pt x="25587" y="0"/>
                    <a:pt x="57150" y="0"/>
                  </a:cubicBezTo>
                  <a:cubicBezTo>
                    <a:pt x="88713" y="0"/>
                    <a:pt x="114300" y="12793"/>
                    <a:pt x="11430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72" name="Google Shape;2172;p34"/>
          <p:cNvGrpSpPr/>
          <p:nvPr/>
        </p:nvGrpSpPr>
        <p:grpSpPr>
          <a:xfrm>
            <a:off x="4329999" y="5501209"/>
            <a:ext cx="285750" cy="266700"/>
            <a:chOff x="4329999" y="5501209"/>
            <a:chExt cx="285750" cy="266700"/>
          </a:xfrm>
        </p:grpSpPr>
        <p:sp>
          <p:nvSpPr>
            <p:cNvPr id="2173" name="Google Shape;2173;p34"/>
            <p:cNvSpPr/>
            <p:nvPr/>
          </p:nvSpPr>
          <p:spPr>
            <a:xfrm>
              <a:off x="4444299" y="5710759"/>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4" name="Google Shape;2174;p34"/>
            <p:cNvSpPr/>
            <p:nvPr/>
          </p:nvSpPr>
          <p:spPr>
            <a:xfrm>
              <a:off x="4558599" y="5710759"/>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5" name="Google Shape;2175;p34"/>
            <p:cNvSpPr/>
            <p:nvPr/>
          </p:nvSpPr>
          <p:spPr>
            <a:xfrm>
              <a:off x="4329999" y="5710759"/>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6" name="Google Shape;2176;p34"/>
            <p:cNvSpPr/>
            <p:nvPr/>
          </p:nvSpPr>
          <p:spPr>
            <a:xfrm>
              <a:off x="4472874" y="5596459"/>
              <a:ext cx="9525" cy="76200"/>
            </a:xfrm>
            <a:custGeom>
              <a:avLst/>
              <a:gdLst/>
              <a:ahLst/>
              <a:cxnLst/>
              <a:rect l="l" t="t" r="r" b="b"/>
              <a:pathLst>
                <a:path w="120000" h="76200" extrusionOk="0">
                  <a:moveTo>
                    <a:pt x="0" y="0"/>
                  </a:moveTo>
                  <a:lnTo>
                    <a:pt x="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7" name="Google Shape;2177;p34"/>
            <p:cNvSpPr/>
            <p:nvPr/>
          </p:nvSpPr>
          <p:spPr>
            <a:xfrm>
              <a:off x="4358574" y="5634559"/>
              <a:ext cx="228600" cy="38100"/>
            </a:xfrm>
            <a:custGeom>
              <a:avLst/>
              <a:gdLst/>
              <a:ahLst/>
              <a:cxnLst/>
              <a:rect l="l" t="t" r="r" b="b"/>
              <a:pathLst>
                <a:path w="228600" h="38100" extrusionOk="0">
                  <a:moveTo>
                    <a:pt x="0" y="38100"/>
                  </a:moveTo>
                  <a:lnTo>
                    <a:pt x="0" y="0"/>
                  </a:lnTo>
                  <a:lnTo>
                    <a:pt x="228600" y="0"/>
                  </a:lnTo>
                  <a:lnTo>
                    <a:pt x="22860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78" name="Google Shape;2178;p34"/>
            <p:cNvSpPr/>
            <p:nvPr/>
          </p:nvSpPr>
          <p:spPr>
            <a:xfrm>
              <a:off x="4444299" y="5501209"/>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79" name="Google Shape;2179;p34"/>
          <p:cNvGrpSpPr/>
          <p:nvPr/>
        </p:nvGrpSpPr>
        <p:grpSpPr>
          <a:xfrm>
            <a:off x="4329999" y="1810817"/>
            <a:ext cx="281281" cy="279532"/>
            <a:chOff x="4329999" y="1810817"/>
            <a:chExt cx="281281" cy="279532"/>
          </a:xfrm>
        </p:grpSpPr>
        <p:sp>
          <p:nvSpPr>
            <p:cNvPr id="2180" name="Google Shape;2180;p34"/>
            <p:cNvSpPr/>
            <p:nvPr/>
          </p:nvSpPr>
          <p:spPr>
            <a:xfrm>
              <a:off x="4506212" y="1996555"/>
              <a:ext cx="19050" cy="47625"/>
            </a:xfrm>
            <a:custGeom>
              <a:avLst/>
              <a:gdLst/>
              <a:ahLst/>
              <a:cxnLst/>
              <a:rect l="l" t="t" r="r" b="b"/>
              <a:pathLst>
                <a:path w="19050" h="47625" extrusionOk="0">
                  <a:moveTo>
                    <a:pt x="0" y="0"/>
                  </a:moveTo>
                  <a:lnTo>
                    <a:pt x="21431" y="21431"/>
                  </a:lnTo>
                  <a:cubicBezTo>
                    <a:pt x="30631" y="30640"/>
                    <a:pt x="30631" y="45560"/>
                    <a:pt x="21431" y="54769"/>
                  </a:cubicBezTo>
                  <a:lnTo>
                    <a:pt x="21431" y="54769"/>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1" name="Google Shape;2181;p34"/>
            <p:cNvSpPr/>
            <p:nvPr/>
          </p:nvSpPr>
          <p:spPr>
            <a:xfrm>
              <a:off x="4329999" y="1810817"/>
              <a:ext cx="104775" cy="114300"/>
            </a:xfrm>
            <a:custGeom>
              <a:avLst/>
              <a:gdLst/>
              <a:ahLst/>
              <a:cxnLst/>
              <a:rect l="l" t="t" r="r" b="b"/>
              <a:pathLst>
                <a:path w="104775" h="114300" extrusionOk="0">
                  <a:moveTo>
                    <a:pt x="0" y="114300"/>
                  </a:moveTo>
                  <a:lnTo>
                    <a:pt x="0" y="0"/>
                  </a:lnTo>
                  <a:lnTo>
                    <a:pt x="96203" y="0"/>
                  </a:lnTo>
                  <a:cubicBezTo>
                    <a:pt x="99069" y="2"/>
                    <a:pt x="101932" y="186"/>
                    <a:pt x="104775" y="552"/>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2" name="Google Shape;2182;p34"/>
            <p:cNvSpPr/>
            <p:nvPr/>
          </p:nvSpPr>
          <p:spPr>
            <a:xfrm>
              <a:off x="4334764" y="1929878"/>
              <a:ext cx="66675" cy="66675"/>
            </a:xfrm>
            <a:custGeom>
              <a:avLst/>
              <a:gdLst/>
              <a:ahLst/>
              <a:cxnLst/>
              <a:rect l="l" t="t" r="r" b="b"/>
              <a:pathLst>
                <a:path w="66675" h="66675" extrusionOk="0">
                  <a:moveTo>
                    <a:pt x="21431" y="16670"/>
                  </a:moveTo>
                  <a:cubicBezTo>
                    <a:pt x="30638" y="7463"/>
                    <a:pt x="45564" y="7463"/>
                    <a:pt x="54771" y="16670"/>
                  </a:cubicBezTo>
                  <a:lnTo>
                    <a:pt x="54771" y="16670"/>
                  </a:lnTo>
                  <a:cubicBezTo>
                    <a:pt x="63977" y="25876"/>
                    <a:pt x="63977" y="40802"/>
                    <a:pt x="54771" y="50009"/>
                  </a:cubicBezTo>
                  <a:lnTo>
                    <a:pt x="50009" y="54771"/>
                  </a:lnTo>
                  <a:cubicBezTo>
                    <a:pt x="40802" y="63977"/>
                    <a:pt x="25876" y="63977"/>
                    <a:pt x="16670" y="54771"/>
                  </a:cubicBezTo>
                  <a:lnTo>
                    <a:pt x="16670" y="54771"/>
                  </a:lnTo>
                  <a:cubicBezTo>
                    <a:pt x="7463" y="45564"/>
                    <a:pt x="7463" y="30638"/>
                    <a:pt x="16670" y="2143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3" name="Google Shape;2183;p34"/>
            <p:cNvSpPr/>
            <p:nvPr/>
          </p:nvSpPr>
          <p:spPr>
            <a:xfrm>
              <a:off x="4366785" y="1961909"/>
              <a:ext cx="66675" cy="66675"/>
            </a:xfrm>
            <a:custGeom>
              <a:avLst/>
              <a:gdLst/>
              <a:ahLst/>
              <a:cxnLst/>
              <a:rect l="l" t="t" r="r" b="b"/>
              <a:pathLst>
                <a:path w="66675" h="66675" extrusionOk="0">
                  <a:moveTo>
                    <a:pt x="24051" y="16670"/>
                  </a:moveTo>
                  <a:cubicBezTo>
                    <a:pt x="33258" y="7463"/>
                    <a:pt x="48184" y="7463"/>
                    <a:pt x="57391" y="16670"/>
                  </a:cubicBezTo>
                  <a:lnTo>
                    <a:pt x="57391" y="16670"/>
                  </a:lnTo>
                  <a:cubicBezTo>
                    <a:pt x="66597" y="25876"/>
                    <a:pt x="66597" y="40802"/>
                    <a:pt x="57391" y="50009"/>
                  </a:cubicBezTo>
                  <a:lnTo>
                    <a:pt x="50009" y="57391"/>
                  </a:lnTo>
                  <a:cubicBezTo>
                    <a:pt x="40802" y="66597"/>
                    <a:pt x="25876" y="66597"/>
                    <a:pt x="16670" y="57391"/>
                  </a:cubicBezTo>
                  <a:lnTo>
                    <a:pt x="16670" y="57391"/>
                  </a:lnTo>
                  <a:cubicBezTo>
                    <a:pt x="7463" y="48184"/>
                    <a:pt x="7463" y="33258"/>
                    <a:pt x="16670" y="2405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4" name="Google Shape;2184;p34"/>
            <p:cNvSpPr/>
            <p:nvPr/>
          </p:nvSpPr>
          <p:spPr>
            <a:xfrm>
              <a:off x="4400148" y="1997843"/>
              <a:ext cx="66675" cy="66675"/>
            </a:xfrm>
            <a:custGeom>
              <a:avLst/>
              <a:gdLst/>
              <a:ahLst/>
              <a:cxnLst/>
              <a:rect l="l" t="t" r="r" b="b"/>
              <a:pathLst>
                <a:path w="66675" h="66675" extrusionOk="0">
                  <a:moveTo>
                    <a:pt x="21431" y="16670"/>
                  </a:moveTo>
                  <a:cubicBezTo>
                    <a:pt x="30638" y="7463"/>
                    <a:pt x="45564" y="7463"/>
                    <a:pt x="54771" y="16670"/>
                  </a:cubicBezTo>
                  <a:lnTo>
                    <a:pt x="54771" y="16670"/>
                  </a:lnTo>
                  <a:cubicBezTo>
                    <a:pt x="63977" y="25876"/>
                    <a:pt x="63977" y="40802"/>
                    <a:pt x="54771" y="50009"/>
                  </a:cubicBezTo>
                  <a:lnTo>
                    <a:pt x="50009" y="54771"/>
                  </a:lnTo>
                  <a:cubicBezTo>
                    <a:pt x="40802" y="63977"/>
                    <a:pt x="25876" y="63977"/>
                    <a:pt x="16670" y="54771"/>
                  </a:cubicBezTo>
                  <a:lnTo>
                    <a:pt x="16670" y="54771"/>
                  </a:lnTo>
                  <a:cubicBezTo>
                    <a:pt x="7463" y="45564"/>
                    <a:pt x="7463" y="30638"/>
                    <a:pt x="16670" y="2143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5" name="Google Shape;2185;p34"/>
            <p:cNvSpPr/>
            <p:nvPr/>
          </p:nvSpPr>
          <p:spPr>
            <a:xfrm>
              <a:off x="4436050" y="2033199"/>
              <a:ext cx="57150" cy="57150"/>
            </a:xfrm>
            <a:custGeom>
              <a:avLst/>
              <a:gdLst/>
              <a:ahLst/>
              <a:cxnLst/>
              <a:rect l="l" t="t" r="r" b="b"/>
              <a:pathLst>
                <a:path w="57150" h="57150" extrusionOk="0">
                  <a:moveTo>
                    <a:pt x="19236" y="14285"/>
                  </a:moveTo>
                  <a:cubicBezTo>
                    <a:pt x="27125" y="6396"/>
                    <a:pt x="39917" y="6396"/>
                    <a:pt x="47806" y="14285"/>
                  </a:cubicBezTo>
                  <a:lnTo>
                    <a:pt x="47813" y="14292"/>
                  </a:lnTo>
                  <a:cubicBezTo>
                    <a:pt x="55703" y="22182"/>
                    <a:pt x="55703" y="34973"/>
                    <a:pt x="47813" y="42863"/>
                  </a:cubicBezTo>
                  <a:lnTo>
                    <a:pt x="42863" y="47813"/>
                  </a:lnTo>
                  <a:cubicBezTo>
                    <a:pt x="34973" y="55703"/>
                    <a:pt x="22182" y="55703"/>
                    <a:pt x="14292" y="47813"/>
                  </a:cubicBezTo>
                  <a:lnTo>
                    <a:pt x="14285" y="47806"/>
                  </a:lnTo>
                  <a:cubicBezTo>
                    <a:pt x="6396" y="39917"/>
                    <a:pt x="6396" y="27125"/>
                    <a:pt x="14285" y="19236"/>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6" name="Google Shape;2186;p34"/>
            <p:cNvSpPr/>
            <p:nvPr/>
          </p:nvSpPr>
          <p:spPr>
            <a:xfrm>
              <a:off x="4535025" y="1963217"/>
              <a:ext cx="38100" cy="66675"/>
            </a:xfrm>
            <a:custGeom>
              <a:avLst/>
              <a:gdLst/>
              <a:ahLst/>
              <a:cxnLst/>
              <a:rect l="l" t="t" r="r" b="b"/>
              <a:pathLst>
                <a:path w="38100" h="66675" extrusionOk="0">
                  <a:moveTo>
                    <a:pt x="4524" y="0"/>
                  </a:moveTo>
                  <a:lnTo>
                    <a:pt x="33338" y="28813"/>
                  </a:lnTo>
                  <a:cubicBezTo>
                    <a:pt x="42543" y="38013"/>
                    <a:pt x="42549" y="52933"/>
                    <a:pt x="33349" y="62139"/>
                  </a:cubicBezTo>
                  <a:cubicBezTo>
                    <a:pt x="33345" y="62143"/>
                    <a:pt x="33341" y="62147"/>
                    <a:pt x="33338" y="62151"/>
                  </a:cubicBezTo>
                  <a:lnTo>
                    <a:pt x="33338" y="62151"/>
                  </a:lnTo>
                  <a:cubicBezTo>
                    <a:pt x="24138" y="71357"/>
                    <a:pt x="9218" y="71362"/>
                    <a:pt x="12" y="62162"/>
                  </a:cubicBezTo>
                  <a:cubicBezTo>
                    <a:pt x="8" y="62158"/>
                    <a:pt x="4" y="62155"/>
                    <a:pt x="0" y="62151"/>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7" name="Google Shape;2187;p34"/>
            <p:cNvSpPr/>
            <p:nvPr/>
          </p:nvSpPr>
          <p:spPr>
            <a:xfrm>
              <a:off x="4510974" y="1867967"/>
              <a:ext cx="85725" cy="123825"/>
            </a:xfrm>
            <a:custGeom>
              <a:avLst/>
              <a:gdLst/>
              <a:ahLst/>
              <a:cxnLst/>
              <a:rect l="l" t="t" r="r" b="b"/>
              <a:pathLst>
                <a:path w="85725" h="123825" extrusionOk="0">
                  <a:moveTo>
                    <a:pt x="54769" y="121444"/>
                  </a:moveTo>
                  <a:cubicBezTo>
                    <a:pt x="63977" y="130644"/>
                    <a:pt x="78898" y="130644"/>
                    <a:pt x="88106" y="121444"/>
                  </a:cubicBezTo>
                  <a:lnTo>
                    <a:pt x="88106" y="121444"/>
                  </a:lnTo>
                  <a:cubicBezTo>
                    <a:pt x="97306" y="112235"/>
                    <a:pt x="97306" y="97315"/>
                    <a:pt x="88106" y="88106"/>
                  </a:cubicBez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88" name="Google Shape;2188;p34"/>
            <p:cNvSpPr/>
            <p:nvPr/>
          </p:nvSpPr>
          <p:spPr>
            <a:xfrm>
              <a:off x="4411255" y="1810817"/>
              <a:ext cx="200025" cy="114300"/>
            </a:xfrm>
            <a:custGeom>
              <a:avLst/>
              <a:gdLst/>
              <a:ahLst/>
              <a:cxnLst/>
              <a:rect l="l" t="t" r="r" b="b"/>
              <a:pathLst>
                <a:path w="200025" h="114300" extrusionOk="0">
                  <a:moveTo>
                    <a:pt x="99719" y="57150"/>
                  </a:moveTo>
                  <a:lnTo>
                    <a:pt x="33997" y="106423"/>
                  </a:lnTo>
                  <a:cubicBezTo>
                    <a:pt x="27558" y="111250"/>
                    <a:pt x="18946" y="112028"/>
                    <a:pt x="11746" y="108433"/>
                  </a:cubicBezTo>
                  <a:lnTo>
                    <a:pt x="11746" y="108433"/>
                  </a:lnTo>
                  <a:cubicBezTo>
                    <a:pt x="1254" y="103186"/>
                    <a:pt x="-2999" y="90428"/>
                    <a:pt x="2247" y="79935"/>
                  </a:cubicBezTo>
                  <a:cubicBezTo>
                    <a:pt x="3269" y="77891"/>
                    <a:pt x="4615" y="76025"/>
                    <a:pt x="6231" y="74409"/>
                  </a:cubicBezTo>
                  <a:lnTo>
                    <a:pt x="61143" y="19526"/>
                  </a:lnTo>
                  <a:cubicBezTo>
                    <a:pt x="73648" y="7023"/>
                    <a:pt x="90608" y="-1"/>
                    <a:pt x="108292" y="0"/>
                  </a:cubicBezTo>
                  <a:lnTo>
                    <a:pt x="204494" y="0"/>
                  </a:lnTo>
                  <a:lnTo>
                    <a:pt x="204494" y="1143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89" name="Google Shape;2189;p34"/>
          <p:cNvGrpSpPr/>
          <p:nvPr/>
        </p:nvGrpSpPr>
        <p:grpSpPr>
          <a:xfrm>
            <a:off x="7576256" y="2733415"/>
            <a:ext cx="276225" cy="257175"/>
            <a:chOff x="7576256" y="2733415"/>
            <a:chExt cx="276225" cy="257175"/>
          </a:xfrm>
        </p:grpSpPr>
        <p:sp>
          <p:nvSpPr>
            <p:cNvPr id="2190" name="Google Shape;2190;p34"/>
            <p:cNvSpPr/>
            <p:nvPr/>
          </p:nvSpPr>
          <p:spPr>
            <a:xfrm>
              <a:off x="7614356" y="2866765"/>
              <a:ext cx="142875" cy="66675"/>
            </a:xfrm>
            <a:custGeom>
              <a:avLst/>
              <a:gdLst/>
              <a:ahLst/>
              <a:cxnLst/>
              <a:rect l="l" t="t" r="r" b="b"/>
              <a:pathLst>
                <a:path w="142875" h="66675" extrusionOk="0">
                  <a:moveTo>
                    <a:pt x="0" y="0"/>
                  </a:moveTo>
                  <a:lnTo>
                    <a:pt x="9525" y="0"/>
                  </a:lnTo>
                  <a:cubicBezTo>
                    <a:pt x="31128" y="0"/>
                    <a:pt x="55493" y="11878"/>
                    <a:pt x="66675" y="28575"/>
                  </a:cubicBezTo>
                  <a:lnTo>
                    <a:pt x="104775" y="28575"/>
                  </a:lnTo>
                  <a:cubicBezTo>
                    <a:pt x="123892" y="28575"/>
                    <a:pt x="142875" y="47558"/>
                    <a:pt x="142875" y="66675"/>
                  </a:cubicBezTo>
                  <a:lnTo>
                    <a:pt x="57150"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1" name="Google Shape;2191;p34"/>
            <p:cNvSpPr/>
            <p:nvPr/>
          </p:nvSpPr>
          <p:spPr>
            <a:xfrm>
              <a:off x="7614356" y="2914390"/>
              <a:ext cx="238125" cy="76200"/>
            </a:xfrm>
            <a:custGeom>
              <a:avLst/>
              <a:gdLst/>
              <a:ahLst/>
              <a:cxnLst/>
              <a:rect l="l" t="t" r="r" b="b"/>
              <a:pathLst>
                <a:path w="238125" h="76200" extrusionOk="0">
                  <a:moveTo>
                    <a:pt x="136789" y="0"/>
                  </a:moveTo>
                  <a:lnTo>
                    <a:pt x="200025" y="0"/>
                  </a:lnTo>
                  <a:cubicBezTo>
                    <a:pt x="234553" y="0"/>
                    <a:pt x="238125" y="19050"/>
                    <a:pt x="238125" y="19050"/>
                  </a:cubicBezTo>
                  <a:lnTo>
                    <a:pt x="101727" y="74447"/>
                  </a:lnTo>
                  <a:cubicBezTo>
                    <a:pt x="90878" y="78791"/>
                    <a:pt x="78686" y="78286"/>
                    <a:pt x="68228" y="73057"/>
                  </a:cubicBezTo>
                  <a:lnTo>
                    <a:pt x="0" y="3840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2" name="Google Shape;2192;p34"/>
            <p:cNvSpPr/>
            <p:nvPr/>
          </p:nvSpPr>
          <p:spPr>
            <a:xfrm>
              <a:off x="7757231" y="2790565"/>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3" name="Google Shape;2193;p34"/>
            <p:cNvSpPr/>
            <p:nvPr/>
          </p:nvSpPr>
          <p:spPr>
            <a:xfrm>
              <a:off x="7576256" y="2847715"/>
              <a:ext cx="38100" cy="123825"/>
            </a:xfrm>
            <a:custGeom>
              <a:avLst/>
              <a:gdLst/>
              <a:ahLst/>
              <a:cxnLst/>
              <a:rect l="l" t="t" r="r" b="b"/>
              <a:pathLst>
                <a:path w="38100" h="123825" extrusionOk="0">
                  <a:moveTo>
                    <a:pt x="0" y="0"/>
                  </a:moveTo>
                  <a:lnTo>
                    <a:pt x="38100" y="0"/>
                  </a:lnTo>
                  <a:lnTo>
                    <a:pt x="38100" y="123825"/>
                  </a:lnTo>
                  <a:lnTo>
                    <a:pt x="0" y="1238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4" name="Google Shape;2194;p34"/>
            <p:cNvSpPr/>
            <p:nvPr/>
          </p:nvSpPr>
          <p:spPr>
            <a:xfrm>
              <a:off x="7642931" y="2733415"/>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195" name="Google Shape;2195;p34"/>
          <p:cNvGrpSpPr/>
          <p:nvPr/>
        </p:nvGrpSpPr>
        <p:grpSpPr>
          <a:xfrm>
            <a:off x="9740422" y="2733415"/>
            <a:ext cx="282097" cy="266700"/>
            <a:chOff x="9740422" y="2733415"/>
            <a:chExt cx="282097" cy="266700"/>
          </a:xfrm>
        </p:grpSpPr>
        <p:sp>
          <p:nvSpPr>
            <p:cNvPr id="2196" name="Google Shape;2196;p34"/>
            <p:cNvSpPr/>
            <p:nvPr/>
          </p:nvSpPr>
          <p:spPr>
            <a:xfrm>
              <a:off x="9749947" y="2914390"/>
              <a:ext cx="133350" cy="85725"/>
            </a:xfrm>
            <a:custGeom>
              <a:avLst/>
              <a:gdLst/>
              <a:ahLst/>
              <a:cxnLst/>
              <a:rect l="l" t="t" r="r" b="b"/>
              <a:pathLst>
                <a:path w="133350" h="85725" extrusionOk="0">
                  <a:moveTo>
                    <a:pt x="104775" y="0"/>
                  </a:moveTo>
                  <a:lnTo>
                    <a:pt x="38100" y="0"/>
                  </a:lnTo>
                  <a:lnTo>
                    <a:pt x="0" y="85725"/>
                  </a:lnTo>
                  <a:lnTo>
                    <a:pt x="133350" y="857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7" name="Google Shape;2197;p34"/>
            <p:cNvSpPr/>
            <p:nvPr/>
          </p:nvSpPr>
          <p:spPr>
            <a:xfrm>
              <a:off x="9883297" y="2914390"/>
              <a:ext cx="133350" cy="85725"/>
            </a:xfrm>
            <a:custGeom>
              <a:avLst/>
              <a:gdLst/>
              <a:ahLst/>
              <a:cxnLst/>
              <a:rect l="l" t="t" r="r" b="b"/>
              <a:pathLst>
                <a:path w="133350" h="85725" extrusionOk="0">
                  <a:moveTo>
                    <a:pt x="95250" y="0"/>
                  </a:moveTo>
                  <a:lnTo>
                    <a:pt x="28575" y="0"/>
                  </a:lnTo>
                  <a:lnTo>
                    <a:pt x="0" y="85725"/>
                  </a:lnTo>
                  <a:lnTo>
                    <a:pt x="133350" y="857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8" name="Google Shape;2198;p34"/>
            <p:cNvSpPr/>
            <p:nvPr/>
          </p:nvSpPr>
          <p:spPr>
            <a:xfrm>
              <a:off x="9811860" y="2828665"/>
              <a:ext cx="142875" cy="85725"/>
            </a:xfrm>
            <a:custGeom>
              <a:avLst/>
              <a:gdLst/>
              <a:ahLst/>
              <a:cxnLst/>
              <a:rect l="l" t="t" r="r" b="b"/>
              <a:pathLst>
                <a:path w="142875" h="85725" extrusionOk="0">
                  <a:moveTo>
                    <a:pt x="104775" y="0"/>
                  </a:moveTo>
                  <a:lnTo>
                    <a:pt x="38100" y="0"/>
                  </a:lnTo>
                  <a:lnTo>
                    <a:pt x="0" y="85725"/>
                  </a:lnTo>
                  <a:lnTo>
                    <a:pt x="142875" y="857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199" name="Google Shape;2199;p34"/>
            <p:cNvSpPr/>
            <p:nvPr/>
          </p:nvSpPr>
          <p:spPr>
            <a:xfrm>
              <a:off x="9740422" y="2866765"/>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0" name="Google Shape;2200;p34"/>
            <p:cNvSpPr/>
            <p:nvPr/>
          </p:nvSpPr>
          <p:spPr>
            <a:xfrm>
              <a:off x="9782265" y="2775258"/>
              <a:ext cx="19050" cy="19050"/>
            </a:xfrm>
            <a:custGeom>
              <a:avLst/>
              <a:gdLst/>
              <a:ahLst/>
              <a:cxnLst/>
              <a:rect l="l" t="t" r="r" b="b"/>
              <a:pathLst>
                <a:path w="19050" h="19050" extrusionOk="0">
                  <a:moveTo>
                    <a:pt x="0" y="0"/>
                  </a:moveTo>
                  <a:lnTo>
                    <a:pt x="20212" y="20212"/>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1" name="Google Shape;2201;p34"/>
            <p:cNvSpPr/>
            <p:nvPr/>
          </p:nvSpPr>
          <p:spPr>
            <a:xfrm>
              <a:off x="9883297" y="2733415"/>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2" name="Google Shape;2202;p34"/>
            <p:cNvSpPr/>
            <p:nvPr/>
          </p:nvSpPr>
          <p:spPr>
            <a:xfrm>
              <a:off x="9964117" y="2775258"/>
              <a:ext cx="19050" cy="19050"/>
            </a:xfrm>
            <a:custGeom>
              <a:avLst/>
              <a:gdLst/>
              <a:ahLst/>
              <a:cxnLst/>
              <a:rect l="l" t="t" r="r" b="b"/>
              <a:pathLst>
                <a:path w="19050" h="19050" extrusionOk="0">
                  <a:moveTo>
                    <a:pt x="20212" y="0"/>
                  </a:moveTo>
                  <a:lnTo>
                    <a:pt x="0" y="20212"/>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3" name="Google Shape;2203;p34"/>
            <p:cNvSpPr/>
            <p:nvPr/>
          </p:nvSpPr>
          <p:spPr>
            <a:xfrm>
              <a:off x="9993944" y="2866765"/>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04" name="Google Shape;2204;p34"/>
          <p:cNvGrpSpPr/>
          <p:nvPr/>
        </p:nvGrpSpPr>
        <p:grpSpPr>
          <a:xfrm>
            <a:off x="1083742" y="3646488"/>
            <a:ext cx="285750" cy="285750"/>
            <a:chOff x="1083742" y="3646488"/>
            <a:chExt cx="285750" cy="285750"/>
          </a:xfrm>
        </p:grpSpPr>
        <p:sp>
          <p:nvSpPr>
            <p:cNvPr id="2205" name="Google Shape;2205;p34"/>
            <p:cNvSpPr/>
            <p:nvPr/>
          </p:nvSpPr>
          <p:spPr>
            <a:xfrm>
              <a:off x="1226617" y="3646488"/>
              <a:ext cx="9525" cy="285750"/>
            </a:xfrm>
            <a:custGeom>
              <a:avLst/>
              <a:gdLst/>
              <a:ahLst/>
              <a:cxnLst/>
              <a:rect l="l" t="t" r="r" b="b"/>
              <a:pathLst>
                <a:path w="120000" h="285750" extrusionOk="0">
                  <a:moveTo>
                    <a:pt x="0" y="0"/>
                  </a:moveTo>
                  <a:lnTo>
                    <a:pt x="0" y="28575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6" name="Google Shape;2206;p34"/>
            <p:cNvSpPr/>
            <p:nvPr/>
          </p:nvSpPr>
          <p:spPr>
            <a:xfrm>
              <a:off x="1083742" y="3789363"/>
              <a:ext cx="285750" cy="9525"/>
            </a:xfrm>
            <a:custGeom>
              <a:avLst/>
              <a:gdLst/>
              <a:ahLst/>
              <a:cxnLst/>
              <a:rect l="l" t="t" r="r" b="b"/>
              <a:pathLst>
                <a:path w="285750" h="120000" extrusionOk="0">
                  <a:moveTo>
                    <a:pt x="0" y="0"/>
                  </a:moveTo>
                  <a:lnTo>
                    <a:pt x="2857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7" name="Google Shape;2207;p34"/>
            <p:cNvSpPr/>
            <p:nvPr/>
          </p:nvSpPr>
          <p:spPr>
            <a:xfrm>
              <a:off x="1144978" y="3646488"/>
              <a:ext cx="161925" cy="285750"/>
            </a:xfrm>
            <a:custGeom>
              <a:avLst/>
              <a:gdLst/>
              <a:ahLst/>
              <a:cxnLst/>
              <a:rect l="l" t="t" r="r" b="b"/>
              <a:pathLst>
                <a:path w="161925" h="285750" extrusionOk="0">
                  <a:moveTo>
                    <a:pt x="163278" y="142875"/>
                  </a:moveTo>
                  <a:cubicBezTo>
                    <a:pt x="163278" y="221783"/>
                    <a:pt x="126727" y="285750"/>
                    <a:pt x="81639" y="285750"/>
                  </a:cubicBezTo>
                  <a:cubicBezTo>
                    <a:pt x="36551" y="285750"/>
                    <a:pt x="0" y="221783"/>
                    <a:pt x="0" y="142875"/>
                  </a:cubicBezTo>
                  <a:cubicBezTo>
                    <a:pt x="0" y="63967"/>
                    <a:pt x="36551" y="0"/>
                    <a:pt x="81639" y="0"/>
                  </a:cubicBezTo>
                  <a:cubicBezTo>
                    <a:pt x="126727" y="0"/>
                    <a:pt x="163278" y="63967"/>
                    <a:pt x="163278"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8" name="Google Shape;2208;p34"/>
            <p:cNvSpPr/>
            <p:nvPr/>
          </p:nvSpPr>
          <p:spPr>
            <a:xfrm>
              <a:off x="1105745" y="3713163"/>
              <a:ext cx="238125" cy="9525"/>
            </a:xfrm>
            <a:custGeom>
              <a:avLst/>
              <a:gdLst/>
              <a:ahLst/>
              <a:cxnLst/>
              <a:rect l="l" t="t" r="r" b="b"/>
              <a:pathLst>
                <a:path w="238125" h="120000" extrusionOk="0">
                  <a:moveTo>
                    <a:pt x="0" y="0"/>
                  </a:moveTo>
                  <a:lnTo>
                    <a:pt x="24174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09" name="Google Shape;2209;p34"/>
            <p:cNvSpPr/>
            <p:nvPr/>
          </p:nvSpPr>
          <p:spPr>
            <a:xfrm>
              <a:off x="1105745" y="3865563"/>
              <a:ext cx="238125" cy="9525"/>
            </a:xfrm>
            <a:custGeom>
              <a:avLst/>
              <a:gdLst/>
              <a:ahLst/>
              <a:cxnLst/>
              <a:rect l="l" t="t" r="r" b="b"/>
              <a:pathLst>
                <a:path w="238125" h="120000" extrusionOk="0">
                  <a:moveTo>
                    <a:pt x="0" y="0"/>
                  </a:moveTo>
                  <a:lnTo>
                    <a:pt x="24174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0" name="Google Shape;2210;p34"/>
            <p:cNvSpPr/>
            <p:nvPr/>
          </p:nvSpPr>
          <p:spPr>
            <a:xfrm>
              <a:off x="1083742" y="3646488"/>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11" name="Google Shape;2211;p34"/>
          <p:cNvGrpSpPr/>
          <p:nvPr/>
        </p:nvGrpSpPr>
        <p:grpSpPr>
          <a:xfrm>
            <a:off x="4329999" y="3646488"/>
            <a:ext cx="285750" cy="285750"/>
            <a:chOff x="4329999" y="3646488"/>
            <a:chExt cx="285750" cy="285750"/>
          </a:xfrm>
        </p:grpSpPr>
        <p:sp>
          <p:nvSpPr>
            <p:cNvPr id="2212" name="Google Shape;2212;p34"/>
            <p:cNvSpPr/>
            <p:nvPr/>
          </p:nvSpPr>
          <p:spPr>
            <a:xfrm>
              <a:off x="4329999" y="3741738"/>
              <a:ext cx="285750" cy="190500"/>
            </a:xfrm>
            <a:custGeom>
              <a:avLst/>
              <a:gdLst/>
              <a:ahLst/>
              <a:cxnLst/>
              <a:rect l="l" t="t" r="r" b="b"/>
              <a:pathLst>
                <a:path w="285750" h="190500" extrusionOk="0">
                  <a:moveTo>
                    <a:pt x="190500" y="76200"/>
                  </a:moveTo>
                  <a:lnTo>
                    <a:pt x="190500" y="0"/>
                  </a:lnTo>
                  <a:lnTo>
                    <a:pt x="85725" y="76200"/>
                  </a:lnTo>
                  <a:lnTo>
                    <a:pt x="57150" y="0"/>
                  </a:lnTo>
                  <a:lnTo>
                    <a:pt x="0" y="0"/>
                  </a:lnTo>
                  <a:lnTo>
                    <a:pt x="0" y="190500"/>
                  </a:lnTo>
                  <a:lnTo>
                    <a:pt x="285750" y="190500"/>
                  </a:lnTo>
                  <a:lnTo>
                    <a:pt x="2857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3" name="Google Shape;2213;p34"/>
            <p:cNvSpPr/>
            <p:nvPr/>
          </p:nvSpPr>
          <p:spPr>
            <a:xfrm>
              <a:off x="4329999" y="3646488"/>
              <a:ext cx="180975" cy="57150"/>
            </a:xfrm>
            <a:custGeom>
              <a:avLst/>
              <a:gdLst/>
              <a:ahLst/>
              <a:cxnLst/>
              <a:rect l="l" t="t" r="r" b="b"/>
              <a:pathLst>
                <a:path w="180975" h="57150" extrusionOk="0">
                  <a:moveTo>
                    <a:pt x="133350" y="9525"/>
                  </a:moveTo>
                  <a:cubicBezTo>
                    <a:pt x="121234" y="9525"/>
                    <a:pt x="110290" y="14192"/>
                    <a:pt x="101889" y="21650"/>
                  </a:cubicBezTo>
                  <a:cubicBezTo>
                    <a:pt x="91421" y="8477"/>
                    <a:pt x="75286" y="0"/>
                    <a:pt x="57150" y="0"/>
                  </a:cubicBezTo>
                  <a:cubicBezTo>
                    <a:pt x="25584" y="0"/>
                    <a:pt x="0" y="25584"/>
                    <a:pt x="0" y="57150"/>
                  </a:cubicBezTo>
                  <a:lnTo>
                    <a:pt x="180975" y="57150"/>
                  </a:lnTo>
                  <a:cubicBezTo>
                    <a:pt x="180975" y="30851"/>
                    <a:pt x="159649" y="9525"/>
                    <a:pt x="133350" y="95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4" name="Google Shape;2214;p34"/>
            <p:cNvSpPr/>
            <p:nvPr/>
          </p:nvSpPr>
          <p:spPr>
            <a:xfrm>
              <a:off x="4549074" y="3875088"/>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5" name="Google Shape;2215;p34"/>
            <p:cNvSpPr/>
            <p:nvPr/>
          </p:nvSpPr>
          <p:spPr>
            <a:xfrm>
              <a:off x="4482399" y="3875088"/>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16" name="Google Shape;2216;p34"/>
          <p:cNvGrpSpPr/>
          <p:nvPr/>
        </p:nvGrpSpPr>
        <p:grpSpPr>
          <a:xfrm>
            <a:off x="6503695" y="5491684"/>
            <a:ext cx="285750" cy="285750"/>
            <a:chOff x="6503695" y="5491684"/>
            <a:chExt cx="285750" cy="285750"/>
          </a:xfrm>
        </p:grpSpPr>
        <p:sp>
          <p:nvSpPr>
            <p:cNvPr id="2217" name="Google Shape;2217;p34"/>
            <p:cNvSpPr/>
            <p:nvPr/>
          </p:nvSpPr>
          <p:spPr>
            <a:xfrm>
              <a:off x="6551320" y="5491684"/>
              <a:ext cx="9525" cy="285750"/>
            </a:xfrm>
            <a:custGeom>
              <a:avLst/>
              <a:gdLst/>
              <a:ahLst/>
              <a:cxnLst/>
              <a:rect l="l" t="t" r="r" b="b"/>
              <a:pathLst>
                <a:path w="120000" h="285750" extrusionOk="0">
                  <a:moveTo>
                    <a:pt x="0" y="0"/>
                  </a:moveTo>
                  <a:lnTo>
                    <a:pt x="0" y="2857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8" name="Google Shape;2218;p34"/>
            <p:cNvSpPr/>
            <p:nvPr/>
          </p:nvSpPr>
          <p:spPr>
            <a:xfrm>
              <a:off x="6503695" y="5491684"/>
              <a:ext cx="238125" cy="285750"/>
            </a:xfrm>
            <a:custGeom>
              <a:avLst/>
              <a:gdLst/>
              <a:ahLst/>
              <a:cxnLst/>
              <a:rect l="l" t="t" r="r" b="b"/>
              <a:pathLst>
                <a:path w="238125" h="285750" extrusionOk="0">
                  <a:moveTo>
                    <a:pt x="0" y="0"/>
                  </a:moveTo>
                  <a:lnTo>
                    <a:pt x="218208" y="0"/>
                  </a:lnTo>
                  <a:cubicBezTo>
                    <a:pt x="229210" y="0"/>
                    <a:pt x="238125" y="8525"/>
                    <a:pt x="238125" y="19050"/>
                  </a:cubicBezTo>
                  <a:lnTo>
                    <a:pt x="238125" y="266700"/>
                  </a:lnTo>
                  <a:cubicBezTo>
                    <a:pt x="238125" y="277225"/>
                    <a:pt x="229210" y="285750"/>
                    <a:pt x="218208" y="285750"/>
                  </a:cubicBezTo>
                  <a:lnTo>
                    <a:pt x="0" y="285750"/>
                  </a:lnTo>
                  <a:lnTo>
                    <a:pt x="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19" name="Google Shape;2219;p34"/>
            <p:cNvSpPr/>
            <p:nvPr/>
          </p:nvSpPr>
          <p:spPr>
            <a:xfrm>
              <a:off x="6779920" y="5529784"/>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0" name="Google Shape;2220;p34"/>
            <p:cNvSpPr/>
            <p:nvPr/>
          </p:nvSpPr>
          <p:spPr>
            <a:xfrm>
              <a:off x="6779920" y="5605984"/>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1" name="Google Shape;2221;p34"/>
            <p:cNvSpPr/>
            <p:nvPr/>
          </p:nvSpPr>
          <p:spPr>
            <a:xfrm>
              <a:off x="6627520" y="55774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2" name="Google Shape;2222;p34"/>
            <p:cNvSpPr/>
            <p:nvPr/>
          </p:nvSpPr>
          <p:spPr>
            <a:xfrm>
              <a:off x="6598945" y="5644084"/>
              <a:ext cx="95250" cy="38100"/>
            </a:xfrm>
            <a:custGeom>
              <a:avLst/>
              <a:gdLst/>
              <a:ahLst/>
              <a:cxnLst/>
              <a:rect l="l" t="t" r="r" b="b"/>
              <a:pathLst>
                <a:path w="95250" h="38100" extrusionOk="0">
                  <a:moveTo>
                    <a:pt x="95250" y="38100"/>
                  </a:moveTo>
                  <a:lnTo>
                    <a:pt x="0" y="38100"/>
                  </a:lnTo>
                  <a:lnTo>
                    <a:pt x="0" y="38100"/>
                  </a:lnTo>
                  <a:cubicBezTo>
                    <a:pt x="0" y="17059"/>
                    <a:pt x="17059" y="0"/>
                    <a:pt x="38100" y="0"/>
                  </a:cubicBezTo>
                  <a:lnTo>
                    <a:pt x="57150" y="0"/>
                  </a:lnTo>
                  <a:cubicBezTo>
                    <a:pt x="78191" y="0"/>
                    <a:pt x="95250" y="17059"/>
                    <a:pt x="95250" y="38100"/>
                  </a:cubicBezTo>
                  <a:lnTo>
                    <a:pt x="9525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23" name="Google Shape;2223;p34"/>
          <p:cNvGrpSpPr/>
          <p:nvPr/>
        </p:nvGrpSpPr>
        <p:grpSpPr>
          <a:xfrm>
            <a:off x="10818210" y="2733415"/>
            <a:ext cx="285750" cy="266700"/>
            <a:chOff x="10818210" y="2733415"/>
            <a:chExt cx="285750" cy="266700"/>
          </a:xfrm>
        </p:grpSpPr>
        <p:sp>
          <p:nvSpPr>
            <p:cNvPr id="2224" name="Google Shape;2224;p34"/>
            <p:cNvSpPr/>
            <p:nvPr/>
          </p:nvSpPr>
          <p:spPr>
            <a:xfrm>
              <a:off x="10818210" y="2761990"/>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5" name="Google Shape;2225;p34"/>
            <p:cNvSpPr/>
            <p:nvPr/>
          </p:nvSpPr>
          <p:spPr>
            <a:xfrm>
              <a:off x="10818210" y="2800090"/>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6" name="Google Shape;2226;p34"/>
            <p:cNvSpPr/>
            <p:nvPr/>
          </p:nvSpPr>
          <p:spPr>
            <a:xfrm>
              <a:off x="10932510" y="2838190"/>
              <a:ext cx="9525" cy="28575"/>
            </a:xfrm>
            <a:custGeom>
              <a:avLst/>
              <a:gdLst/>
              <a:ahLst/>
              <a:cxnLst/>
              <a:rect l="l" t="t" r="r" b="b"/>
              <a:pathLst>
                <a:path w="120000" h="28575" extrusionOk="0">
                  <a:moveTo>
                    <a:pt x="0" y="32395"/>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7" name="Google Shape;2227;p34"/>
            <p:cNvSpPr/>
            <p:nvPr/>
          </p:nvSpPr>
          <p:spPr>
            <a:xfrm>
              <a:off x="10818210" y="2838190"/>
              <a:ext cx="85725" cy="66675"/>
            </a:xfrm>
            <a:custGeom>
              <a:avLst/>
              <a:gdLst/>
              <a:ahLst/>
              <a:cxnLst/>
              <a:rect l="l" t="t" r="r" b="b"/>
              <a:pathLst>
                <a:path w="85725" h="66675" extrusionOk="0">
                  <a:moveTo>
                    <a:pt x="0" y="0"/>
                  </a:moveTo>
                  <a:lnTo>
                    <a:pt x="0" y="38100"/>
                  </a:lnTo>
                  <a:cubicBezTo>
                    <a:pt x="0" y="53883"/>
                    <a:pt x="25584" y="66675"/>
                    <a:pt x="57150" y="66675"/>
                  </a:cubicBezTo>
                  <a:cubicBezTo>
                    <a:pt x="67561" y="66675"/>
                    <a:pt x="77314" y="65275"/>
                    <a:pt x="85725" y="62846"/>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8" name="Google Shape;2228;p34"/>
            <p:cNvSpPr/>
            <p:nvPr/>
          </p:nvSpPr>
          <p:spPr>
            <a:xfrm>
              <a:off x="10818210" y="2876290"/>
              <a:ext cx="85725" cy="66675"/>
            </a:xfrm>
            <a:custGeom>
              <a:avLst/>
              <a:gdLst/>
              <a:ahLst/>
              <a:cxnLst/>
              <a:rect l="l" t="t" r="r" b="b"/>
              <a:pathLst>
                <a:path w="85725" h="66675" extrusionOk="0">
                  <a:moveTo>
                    <a:pt x="0" y="0"/>
                  </a:moveTo>
                  <a:lnTo>
                    <a:pt x="0" y="38100"/>
                  </a:lnTo>
                  <a:cubicBezTo>
                    <a:pt x="0" y="53883"/>
                    <a:pt x="25584" y="66675"/>
                    <a:pt x="57150" y="66675"/>
                  </a:cubicBezTo>
                  <a:cubicBezTo>
                    <a:pt x="67561" y="66675"/>
                    <a:pt x="77324" y="65275"/>
                    <a:pt x="85725" y="62846"/>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29" name="Google Shape;2229;p34"/>
            <p:cNvSpPr/>
            <p:nvPr/>
          </p:nvSpPr>
          <p:spPr>
            <a:xfrm>
              <a:off x="10818210" y="2733415"/>
              <a:ext cx="114300" cy="57150"/>
            </a:xfrm>
            <a:custGeom>
              <a:avLst/>
              <a:gdLst/>
              <a:ahLst/>
              <a:cxnLst/>
              <a:rect l="l" t="t" r="r" b="b"/>
              <a:pathLst>
                <a:path w="114300" h="57150" extrusionOk="0">
                  <a:moveTo>
                    <a:pt x="114300" y="28575"/>
                  </a:moveTo>
                  <a:cubicBezTo>
                    <a:pt x="114300" y="44357"/>
                    <a:pt x="88713" y="57150"/>
                    <a:pt x="57150" y="57150"/>
                  </a:cubicBezTo>
                  <a:cubicBezTo>
                    <a:pt x="25587" y="57150"/>
                    <a:pt x="0" y="44357"/>
                    <a:pt x="0" y="28575"/>
                  </a:cubicBezTo>
                  <a:cubicBezTo>
                    <a:pt x="0" y="12793"/>
                    <a:pt x="25587" y="0"/>
                    <a:pt x="57150" y="0"/>
                  </a:cubicBezTo>
                  <a:cubicBezTo>
                    <a:pt x="88713" y="0"/>
                    <a:pt x="114300" y="12793"/>
                    <a:pt x="11430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0" name="Google Shape;2230;p34"/>
            <p:cNvSpPr/>
            <p:nvPr/>
          </p:nvSpPr>
          <p:spPr>
            <a:xfrm>
              <a:off x="10989660" y="2800090"/>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1" name="Google Shape;2231;p34"/>
            <p:cNvSpPr/>
            <p:nvPr/>
          </p:nvSpPr>
          <p:spPr>
            <a:xfrm>
              <a:off x="11018235" y="2838190"/>
              <a:ext cx="85725" cy="66675"/>
            </a:xfrm>
            <a:custGeom>
              <a:avLst/>
              <a:gdLst/>
              <a:ahLst/>
              <a:cxnLst/>
              <a:rect l="l" t="t" r="r" b="b"/>
              <a:pathLst>
                <a:path w="85725" h="66675" extrusionOk="0">
                  <a:moveTo>
                    <a:pt x="0" y="62808"/>
                  </a:moveTo>
                  <a:cubicBezTo>
                    <a:pt x="8411" y="65246"/>
                    <a:pt x="18155" y="66675"/>
                    <a:pt x="28575" y="66675"/>
                  </a:cubicBezTo>
                  <a:cubicBezTo>
                    <a:pt x="60141" y="66675"/>
                    <a:pt x="85725" y="53883"/>
                    <a:pt x="85725" y="38100"/>
                  </a:cubicBezTo>
                  <a:lnTo>
                    <a:pt x="8572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2" name="Google Shape;2232;p34"/>
            <p:cNvSpPr/>
            <p:nvPr/>
          </p:nvSpPr>
          <p:spPr>
            <a:xfrm>
              <a:off x="10989660" y="2838190"/>
              <a:ext cx="9525" cy="28575"/>
            </a:xfrm>
            <a:custGeom>
              <a:avLst/>
              <a:gdLst/>
              <a:ahLst/>
              <a:cxnLst/>
              <a:rect l="l" t="t" r="r" b="b"/>
              <a:pathLst>
                <a:path w="120000" h="28575" extrusionOk="0">
                  <a:moveTo>
                    <a:pt x="0" y="0"/>
                  </a:moveTo>
                  <a:lnTo>
                    <a:pt x="0" y="3239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3" name="Google Shape;2233;p34"/>
            <p:cNvSpPr/>
            <p:nvPr/>
          </p:nvSpPr>
          <p:spPr>
            <a:xfrm>
              <a:off x="11018235" y="2876290"/>
              <a:ext cx="85725" cy="66675"/>
            </a:xfrm>
            <a:custGeom>
              <a:avLst/>
              <a:gdLst/>
              <a:ahLst/>
              <a:cxnLst/>
              <a:rect l="l" t="t" r="r" b="b"/>
              <a:pathLst>
                <a:path w="85725" h="66675" extrusionOk="0">
                  <a:moveTo>
                    <a:pt x="0" y="62827"/>
                  </a:moveTo>
                  <a:cubicBezTo>
                    <a:pt x="8411" y="65256"/>
                    <a:pt x="18164" y="66675"/>
                    <a:pt x="28575" y="66675"/>
                  </a:cubicBezTo>
                  <a:cubicBezTo>
                    <a:pt x="60141" y="66675"/>
                    <a:pt x="85725" y="53883"/>
                    <a:pt x="85725" y="38100"/>
                  </a:cubicBezTo>
                  <a:lnTo>
                    <a:pt x="8572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4" name="Google Shape;2234;p34"/>
            <p:cNvSpPr/>
            <p:nvPr/>
          </p:nvSpPr>
          <p:spPr>
            <a:xfrm>
              <a:off x="10989660" y="2771515"/>
              <a:ext cx="114300" cy="57150"/>
            </a:xfrm>
            <a:custGeom>
              <a:avLst/>
              <a:gdLst/>
              <a:ahLst/>
              <a:cxnLst/>
              <a:rect l="l" t="t" r="r" b="b"/>
              <a:pathLst>
                <a:path w="114300" h="57150" extrusionOk="0">
                  <a:moveTo>
                    <a:pt x="114300" y="28575"/>
                  </a:moveTo>
                  <a:cubicBezTo>
                    <a:pt x="114300" y="44357"/>
                    <a:pt x="88713" y="57150"/>
                    <a:pt x="57150" y="57150"/>
                  </a:cubicBezTo>
                  <a:cubicBezTo>
                    <a:pt x="25587" y="57150"/>
                    <a:pt x="0" y="44357"/>
                    <a:pt x="0" y="28575"/>
                  </a:cubicBezTo>
                  <a:cubicBezTo>
                    <a:pt x="0" y="12793"/>
                    <a:pt x="25587" y="0"/>
                    <a:pt x="57150" y="0"/>
                  </a:cubicBezTo>
                  <a:cubicBezTo>
                    <a:pt x="88713" y="0"/>
                    <a:pt x="114300" y="12793"/>
                    <a:pt x="11430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5" name="Google Shape;2235;p34"/>
            <p:cNvSpPr/>
            <p:nvPr/>
          </p:nvSpPr>
          <p:spPr>
            <a:xfrm>
              <a:off x="10903935" y="2895340"/>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6" name="Google Shape;2236;p34"/>
            <p:cNvSpPr/>
            <p:nvPr/>
          </p:nvSpPr>
          <p:spPr>
            <a:xfrm>
              <a:off x="10903935" y="2933440"/>
              <a:ext cx="114300" cy="66675"/>
            </a:xfrm>
            <a:custGeom>
              <a:avLst/>
              <a:gdLst/>
              <a:ahLst/>
              <a:cxnLst/>
              <a:rect l="l" t="t" r="r" b="b"/>
              <a:pathLst>
                <a:path w="114300" h="66675" extrusionOk="0">
                  <a:moveTo>
                    <a:pt x="0" y="0"/>
                  </a:moveTo>
                  <a:lnTo>
                    <a:pt x="0" y="38100"/>
                  </a:lnTo>
                  <a:cubicBezTo>
                    <a:pt x="0" y="53883"/>
                    <a:pt x="25584" y="66675"/>
                    <a:pt x="57150" y="66675"/>
                  </a:cubicBezTo>
                  <a:cubicBezTo>
                    <a:pt x="88716" y="66675"/>
                    <a:pt x="114300" y="53883"/>
                    <a:pt x="114300" y="38100"/>
                  </a:cubicBezTo>
                  <a:lnTo>
                    <a:pt x="1143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37" name="Google Shape;2237;p34"/>
            <p:cNvSpPr/>
            <p:nvPr/>
          </p:nvSpPr>
          <p:spPr>
            <a:xfrm>
              <a:off x="10903935" y="2866765"/>
              <a:ext cx="114300" cy="57150"/>
            </a:xfrm>
            <a:custGeom>
              <a:avLst/>
              <a:gdLst/>
              <a:ahLst/>
              <a:cxnLst/>
              <a:rect l="l" t="t" r="r" b="b"/>
              <a:pathLst>
                <a:path w="114300" h="57150" extrusionOk="0">
                  <a:moveTo>
                    <a:pt x="114300" y="28575"/>
                  </a:moveTo>
                  <a:cubicBezTo>
                    <a:pt x="114300" y="44357"/>
                    <a:pt x="88713" y="57150"/>
                    <a:pt x="57150" y="57150"/>
                  </a:cubicBezTo>
                  <a:cubicBezTo>
                    <a:pt x="25587" y="57150"/>
                    <a:pt x="0" y="44357"/>
                    <a:pt x="0" y="28575"/>
                  </a:cubicBezTo>
                  <a:cubicBezTo>
                    <a:pt x="0" y="12793"/>
                    <a:pt x="25587" y="0"/>
                    <a:pt x="57150" y="0"/>
                  </a:cubicBezTo>
                  <a:cubicBezTo>
                    <a:pt x="88713" y="0"/>
                    <a:pt x="114300" y="12793"/>
                    <a:pt x="11430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38" name="Google Shape;2238;p34"/>
          <p:cNvGrpSpPr/>
          <p:nvPr/>
        </p:nvGrpSpPr>
        <p:grpSpPr>
          <a:xfrm>
            <a:off x="5440659" y="3656013"/>
            <a:ext cx="247650" cy="276225"/>
            <a:chOff x="5440659" y="3656013"/>
            <a:chExt cx="247650" cy="276225"/>
          </a:xfrm>
        </p:grpSpPr>
        <p:sp>
          <p:nvSpPr>
            <p:cNvPr id="2239" name="Google Shape;2239;p34"/>
            <p:cNvSpPr/>
            <p:nvPr/>
          </p:nvSpPr>
          <p:spPr>
            <a:xfrm>
              <a:off x="5440659" y="3817938"/>
              <a:ext cx="57150" cy="114300"/>
            </a:xfrm>
            <a:custGeom>
              <a:avLst/>
              <a:gdLst/>
              <a:ahLst/>
              <a:cxnLst/>
              <a:rect l="l" t="t" r="r" b="b"/>
              <a:pathLst>
                <a:path w="57150" h="114300" extrusionOk="0">
                  <a:moveTo>
                    <a:pt x="0" y="0"/>
                  </a:moveTo>
                  <a:lnTo>
                    <a:pt x="57150" y="0"/>
                  </a:lnTo>
                  <a:lnTo>
                    <a:pt x="57150" y="114300"/>
                  </a:lnTo>
                  <a:lnTo>
                    <a:pt x="0" y="1143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0" name="Google Shape;2240;p34"/>
            <p:cNvSpPr/>
            <p:nvPr/>
          </p:nvSpPr>
          <p:spPr>
            <a:xfrm>
              <a:off x="5516859" y="3656013"/>
              <a:ext cx="171450" cy="276225"/>
            </a:xfrm>
            <a:custGeom>
              <a:avLst/>
              <a:gdLst/>
              <a:ahLst/>
              <a:cxnLst/>
              <a:rect l="l" t="t" r="r" b="b"/>
              <a:pathLst>
                <a:path w="171450" h="276225" extrusionOk="0">
                  <a:moveTo>
                    <a:pt x="85725" y="0"/>
                  </a:moveTo>
                  <a:lnTo>
                    <a:pt x="0" y="104775"/>
                  </a:lnTo>
                  <a:lnTo>
                    <a:pt x="57150" y="104775"/>
                  </a:lnTo>
                  <a:lnTo>
                    <a:pt x="57150" y="276225"/>
                  </a:lnTo>
                  <a:lnTo>
                    <a:pt x="114300" y="276225"/>
                  </a:lnTo>
                  <a:lnTo>
                    <a:pt x="114300" y="104775"/>
                  </a:lnTo>
                  <a:lnTo>
                    <a:pt x="171450" y="1047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41" name="Google Shape;2241;p34"/>
          <p:cNvGrpSpPr/>
          <p:nvPr/>
        </p:nvGrpSpPr>
        <p:grpSpPr>
          <a:xfrm>
            <a:off x="7576256" y="3646488"/>
            <a:ext cx="285750" cy="285750"/>
            <a:chOff x="7576256" y="3646488"/>
            <a:chExt cx="285750" cy="285750"/>
          </a:xfrm>
        </p:grpSpPr>
        <p:sp>
          <p:nvSpPr>
            <p:cNvPr id="2242" name="Google Shape;2242;p34"/>
            <p:cNvSpPr/>
            <p:nvPr/>
          </p:nvSpPr>
          <p:spPr>
            <a:xfrm>
              <a:off x="7690556" y="3808413"/>
              <a:ext cx="57150" cy="123825"/>
            </a:xfrm>
            <a:custGeom>
              <a:avLst/>
              <a:gdLst/>
              <a:ahLst/>
              <a:cxnLst/>
              <a:rect l="l" t="t" r="r" b="b"/>
              <a:pathLst>
                <a:path w="57150" h="123825" extrusionOk="0">
                  <a:moveTo>
                    <a:pt x="0" y="0"/>
                  </a:moveTo>
                  <a:lnTo>
                    <a:pt x="57150" y="0"/>
                  </a:lnTo>
                  <a:lnTo>
                    <a:pt x="57150" y="123825"/>
                  </a:lnTo>
                  <a:lnTo>
                    <a:pt x="0" y="1238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3" name="Google Shape;2243;p34"/>
            <p:cNvSpPr/>
            <p:nvPr/>
          </p:nvSpPr>
          <p:spPr>
            <a:xfrm>
              <a:off x="7576256" y="3865563"/>
              <a:ext cx="57150" cy="66675"/>
            </a:xfrm>
            <a:custGeom>
              <a:avLst/>
              <a:gdLst/>
              <a:ahLst/>
              <a:cxnLst/>
              <a:rect l="l" t="t" r="r" b="b"/>
              <a:pathLst>
                <a:path w="57150" h="66675" extrusionOk="0">
                  <a:moveTo>
                    <a:pt x="0" y="0"/>
                  </a:moveTo>
                  <a:lnTo>
                    <a:pt x="57150" y="0"/>
                  </a:lnTo>
                  <a:lnTo>
                    <a:pt x="57150" y="66675"/>
                  </a:lnTo>
                  <a:lnTo>
                    <a:pt x="0" y="666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4" name="Google Shape;2244;p34"/>
            <p:cNvSpPr/>
            <p:nvPr/>
          </p:nvSpPr>
          <p:spPr>
            <a:xfrm>
              <a:off x="7804856" y="3751263"/>
              <a:ext cx="57150" cy="180975"/>
            </a:xfrm>
            <a:custGeom>
              <a:avLst/>
              <a:gdLst/>
              <a:ahLst/>
              <a:cxnLst/>
              <a:rect l="l" t="t" r="r" b="b"/>
              <a:pathLst>
                <a:path w="57150" h="180975" extrusionOk="0">
                  <a:moveTo>
                    <a:pt x="0" y="0"/>
                  </a:moveTo>
                  <a:lnTo>
                    <a:pt x="57150" y="0"/>
                  </a:lnTo>
                  <a:lnTo>
                    <a:pt x="57150" y="180975"/>
                  </a:lnTo>
                  <a:lnTo>
                    <a:pt x="0" y="1809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5" name="Google Shape;2245;p34"/>
            <p:cNvSpPr/>
            <p:nvPr/>
          </p:nvSpPr>
          <p:spPr>
            <a:xfrm>
              <a:off x="7623881" y="3646488"/>
              <a:ext cx="190500" cy="95250"/>
            </a:xfrm>
            <a:custGeom>
              <a:avLst/>
              <a:gdLst/>
              <a:ahLst/>
              <a:cxnLst/>
              <a:rect l="l" t="t" r="r" b="b"/>
              <a:pathLst>
                <a:path w="190500" h="95250" extrusionOk="0">
                  <a:moveTo>
                    <a:pt x="0" y="95250"/>
                  </a:moveTo>
                  <a:lnTo>
                    <a:pt x="47625" y="47625"/>
                  </a:lnTo>
                  <a:lnTo>
                    <a:pt x="95250" y="95250"/>
                  </a:lnTo>
                  <a:lnTo>
                    <a:pt x="1905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6" name="Google Shape;2246;p34"/>
            <p:cNvSpPr/>
            <p:nvPr/>
          </p:nvSpPr>
          <p:spPr>
            <a:xfrm>
              <a:off x="7757231" y="3646488"/>
              <a:ext cx="57150" cy="57150"/>
            </a:xfrm>
            <a:custGeom>
              <a:avLst/>
              <a:gdLst/>
              <a:ahLst/>
              <a:cxnLst/>
              <a:rect l="l" t="t" r="r" b="b"/>
              <a:pathLst>
                <a:path w="57150" h="57150" extrusionOk="0">
                  <a:moveTo>
                    <a:pt x="0" y="0"/>
                  </a:moveTo>
                  <a:lnTo>
                    <a:pt x="57150" y="0"/>
                  </a:lnTo>
                  <a:lnTo>
                    <a:pt x="5715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47" name="Google Shape;2247;p34"/>
          <p:cNvGrpSpPr/>
          <p:nvPr/>
        </p:nvGrpSpPr>
        <p:grpSpPr>
          <a:xfrm>
            <a:off x="6494170" y="3665538"/>
            <a:ext cx="285750" cy="247650"/>
            <a:chOff x="6494170" y="3665538"/>
            <a:chExt cx="285750" cy="247650"/>
          </a:xfrm>
        </p:grpSpPr>
        <p:sp>
          <p:nvSpPr>
            <p:cNvPr id="2248" name="Google Shape;2248;p34"/>
            <p:cNvSpPr/>
            <p:nvPr/>
          </p:nvSpPr>
          <p:spPr>
            <a:xfrm>
              <a:off x="6608470" y="3665538"/>
              <a:ext cx="57150" cy="247650"/>
            </a:xfrm>
            <a:custGeom>
              <a:avLst/>
              <a:gdLst/>
              <a:ahLst/>
              <a:cxnLst/>
              <a:rect l="l" t="t" r="r" b="b"/>
              <a:pathLst>
                <a:path w="57150" h="247650" extrusionOk="0">
                  <a:moveTo>
                    <a:pt x="0" y="0"/>
                  </a:moveTo>
                  <a:lnTo>
                    <a:pt x="57150" y="0"/>
                  </a:lnTo>
                  <a:lnTo>
                    <a:pt x="57150"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49" name="Google Shape;2249;p34"/>
            <p:cNvSpPr/>
            <p:nvPr/>
          </p:nvSpPr>
          <p:spPr>
            <a:xfrm>
              <a:off x="6494170" y="3817938"/>
              <a:ext cx="57150" cy="95250"/>
            </a:xfrm>
            <a:custGeom>
              <a:avLst/>
              <a:gdLst/>
              <a:ahLst/>
              <a:cxnLst/>
              <a:rect l="l" t="t" r="r" b="b"/>
              <a:pathLst>
                <a:path w="57150" h="95250" extrusionOk="0">
                  <a:moveTo>
                    <a:pt x="0" y="0"/>
                  </a:moveTo>
                  <a:lnTo>
                    <a:pt x="57150" y="0"/>
                  </a:lnTo>
                  <a:lnTo>
                    <a:pt x="5715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0" name="Google Shape;2250;p34"/>
            <p:cNvSpPr/>
            <p:nvPr/>
          </p:nvSpPr>
          <p:spPr>
            <a:xfrm>
              <a:off x="6722770" y="3741738"/>
              <a:ext cx="57150" cy="171450"/>
            </a:xfrm>
            <a:custGeom>
              <a:avLst/>
              <a:gdLst/>
              <a:ahLst/>
              <a:cxnLst/>
              <a:rect l="l" t="t" r="r" b="b"/>
              <a:pathLst>
                <a:path w="57150" h="171450" extrusionOk="0">
                  <a:moveTo>
                    <a:pt x="0" y="0"/>
                  </a:moveTo>
                  <a:lnTo>
                    <a:pt x="57150" y="0"/>
                  </a:lnTo>
                  <a:lnTo>
                    <a:pt x="57150" y="171450"/>
                  </a:lnTo>
                  <a:lnTo>
                    <a:pt x="0" y="1714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51" name="Google Shape;2251;p34"/>
          <p:cNvGrpSpPr/>
          <p:nvPr/>
        </p:nvGrpSpPr>
        <p:grpSpPr>
          <a:xfrm>
            <a:off x="2165828" y="1801292"/>
            <a:ext cx="285750" cy="295275"/>
            <a:chOff x="2165828" y="1801292"/>
            <a:chExt cx="285750" cy="295275"/>
          </a:xfrm>
        </p:grpSpPr>
        <p:sp>
          <p:nvSpPr>
            <p:cNvPr id="2252" name="Google Shape;2252;p34"/>
            <p:cNvSpPr/>
            <p:nvPr/>
          </p:nvSpPr>
          <p:spPr>
            <a:xfrm>
              <a:off x="2242028" y="1829867"/>
              <a:ext cx="133350" cy="104775"/>
            </a:xfrm>
            <a:custGeom>
              <a:avLst/>
              <a:gdLst/>
              <a:ahLst/>
              <a:cxnLst/>
              <a:rect l="l" t="t" r="r" b="b"/>
              <a:pathLst>
                <a:path w="133350" h="104775" extrusionOk="0">
                  <a:moveTo>
                    <a:pt x="133350" y="66675"/>
                  </a:moveTo>
                  <a:lnTo>
                    <a:pt x="133350" y="0"/>
                  </a:lnTo>
                  <a:lnTo>
                    <a:pt x="0" y="0"/>
                  </a:lnTo>
                  <a:lnTo>
                    <a:pt x="0" y="1047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3" name="Google Shape;2253;p34"/>
            <p:cNvSpPr/>
            <p:nvPr/>
          </p:nvSpPr>
          <p:spPr>
            <a:xfrm>
              <a:off x="2289653" y="2087042"/>
              <a:ext cx="28575" cy="9525"/>
            </a:xfrm>
            <a:custGeom>
              <a:avLst/>
              <a:gdLst/>
              <a:ahLst/>
              <a:cxnLst/>
              <a:rect l="l" t="t" r="r" b="b"/>
              <a:pathLst>
                <a:path w="28575" h="120000" extrusionOk="0">
                  <a:moveTo>
                    <a:pt x="0" y="0"/>
                  </a:moveTo>
                  <a:lnTo>
                    <a:pt x="37509"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4" name="Google Shape;2254;p34"/>
            <p:cNvSpPr/>
            <p:nvPr/>
          </p:nvSpPr>
          <p:spPr>
            <a:xfrm>
              <a:off x="2308703" y="180129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5" name="Google Shape;2255;p34"/>
            <p:cNvSpPr/>
            <p:nvPr/>
          </p:nvSpPr>
          <p:spPr>
            <a:xfrm>
              <a:off x="2165828" y="1972742"/>
              <a:ext cx="123825" cy="114300"/>
            </a:xfrm>
            <a:custGeom>
              <a:avLst/>
              <a:gdLst/>
              <a:ahLst/>
              <a:cxnLst/>
              <a:rect l="l" t="t" r="r" b="b"/>
              <a:pathLst>
                <a:path w="123825" h="114300" extrusionOk="0">
                  <a:moveTo>
                    <a:pt x="0" y="0"/>
                  </a:moveTo>
                  <a:lnTo>
                    <a:pt x="123825" y="0"/>
                  </a:lnTo>
                  <a:lnTo>
                    <a:pt x="123825" y="114300"/>
                  </a:lnTo>
                  <a:lnTo>
                    <a:pt x="0" y="1143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6" name="Google Shape;2256;p34"/>
            <p:cNvSpPr/>
            <p:nvPr/>
          </p:nvSpPr>
          <p:spPr>
            <a:xfrm>
              <a:off x="2213453" y="2010842"/>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7" name="Google Shape;2257;p34"/>
            <p:cNvSpPr/>
            <p:nvPr/>
          </p:nvSpPr>
          <p:spPr>
            <a:xfrm>
              <a:off x="2327753" y="1934642"/>
              <a:ext cx="123825" cy="152400"/>
            </a:xfrm>
            <a:custGeom>
              <a:avLst/>
              <a:gdLst/>
              <a:ahLst/>
              <a:cxnLst/>
              <a:rect l="l" t="t" r="r" b="b"/>
              <a:pathLst>
                <a:path w="123825" h="152400" extrusionOk="0">
                  <a:moveTo>
                    <a:pt x="0" y="0"/>
                  </a:moveTo>
                  <a:lnTo>
                    <a:pt x="123825" y="0"/>
                  </a:lnTo>
                  <a:lnTo>
                    <a:pt x="123825" y="152400"/>
                  </a:lnTo>
                  <a:lnTo>
                    <a:pt x="0" y="1524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8" name="Google Shape;2258;p34"/>
            <p:cNvSpPr/>
            <p:nvPr/>
          </p:nvSpPr>
          <p:spPr>
            <a:xfrm>
              <a:off x="2375378" y="2010842"/>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59" name="Google Shape;2259;p34"/>
            <p:cNvSpPr/>
            <p:nvPr/>
          </p:nvSpPr>
          <p:spPr>
            <a:xfrm>
              <a:off x="2375378" y="1972742"/>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0" name="Google Shape;2260;p34"/>
            <p:cNvSpPr/>
            <p:nvPr/>
          </p:nvSpPr>
          <p:spPr>
            <a:xfrm>
              <a:off x="2213453" y="2048942"/>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1" name="Google Shape;2261;p34"/>
            <p:cNvSpPr/>
            <p:nvPr/>
          </p:nvSpPr>
          <p:spPr>
            <a:xfrm>
              <a:off x="2375378" y="2048942"/>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62" name="Google Shape;2262;p34"/>
          <p:cNvGrpSpPr/>
          <p:nvPr/>
        </p:nvGrpSpPr>
        <p:grpSpPr>
          <a:xfrm>
            <a:off x="2165828" y="5491684"/>
            <a:ext cx="285750" cy="285750"/>
            <a:chOff x="2165828" y="5491684"/>
            <a:chExt cx="285750" cy="285750"/>
          </a:xfrm>
        </p:grpSpPr>
        <p:sp>
          <p:nvSpPr>
            <p:cNvPr id="2263" name="Google Shape;2263;p34"/>
            <p:cNvSpPr/>
            <p:nvPr/>
          </p:nvSpPr>
          <p:spPr>
            <a:xfrm>
              <a:off x="2308703" y="5558359"/>
              <a:ext cx="9525" cy="219075"/>
            </a:xfrm>
            <a:custGeom>
              <a:avLst/>
              <a:gdLst/>
              <a:ahLst/>
              <a:cxnLst/>
              <a:rect l="l" t="t" r="r" b="b"/>
              <a:pathLst>
                <a:path w="120000" h="219075" extrusionOk="0">
                  <a:moveTo>
                    <a:pt x="0" y="0"/>
                  </a:moveTo>
                  <a:lnTo>
                    <a:pt x="0" y="2190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4" name="Google Shape;2264;p34"/>
            <p:cNvSpPr/>
            <p:nvPr/>
          </p:nvSpPr>
          <p:spPr>
            <a:xfrm>
              <a:off x="2356328" y="5663134"/>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5" name="Google Shape;2265;p34"/>
            <p:cNvSpPr/>
            <p:nvPr/>
          </p:nvSpPr>
          <p:spPr>
            <a:xfrm>
              <a:off x="2165828" y="5529784"/>
              <a:ext cx="285750" cy="247650"/>
            </a:xfrm>
            <a:custGeom>
              <a:avLst/>
              <a:gdLst/>
              <a:ahLst/>
              <a:cxnLst/>
              <a:rect l="l" t="t" r="r" b="b"/>
              <a:pathLst>
                <a:path w="285750" h="247650" extrusionOk="0">
                  <a:moveTo>
                    <a:pt x="219075" y="0"/>
                  </a:moveTo>
                  <a:lnTo>
                    <a:pt x="285750" y="0"/>
                  </a:lnTo>
                  <a:lnTo>
                    <a:pt x="285750" y="247650"/>
                  </a:lnTo>
                  <a:lnTo>
                    <a:pt x="0" y="247650"/>
                  </a:lnTo>
                  <a:lnTo>
                    <a:pt x="0" y="0"/>
                  </a:ln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6" name="Google Shape;2266;p34"/>
            <p:cNvSpPr/>
            <p:nvPr/>
          </p:nvSpPr>
          <p:spPr>
            <a:xfrm>
              <a:off x="2232503" y="5491684"/>
              <a:ext cx="152400" cy="114300"/>
            </a:xfrm>
            <a:custGeom>
              <a:avLst/>
              <a:gdLst/>
              <a:ahLst/>
              <a:cxnLst/>
              <a:rect l="l" t="t" r="r" b="b"/>
              <a:pathLst>
                <a:path w="152400" h="114300" extrusionOk="0">
                  <a:moveTo>
                    <a:pt x="152400" y="0"/>
                  </a:moveTo>
                  <a:lnTo>
                    <a:pt x="76200" y="66675"/>
                  </a:lnTo>
                  <a:lnTo>
                    <a:pt x="152400" y="114300"/>
                  </a:lnTo>
                  <a:lnTo>
                    <a:pt x="152400" y="0"/>
                  </a:lnTo>
                  <a:lnTo>
                    <a:pt x="0" y="0"/>
                  </a:lnTo>
                  <a:lnTo>
                    <a:pt x="0" y="114300"/>
                  </a:lnTo>
                  <a:lnTo>
                    <a:pt x="76200" y="66675"/>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67" name="Google Shape;2267;p34"/>
          <p:cNvGrpSpPr/>
          <p:nvPr/>
        </p:nvGrpSpPr>
        <p:grpSpPr>
          <a:xfrm>
            <a:off x="3283710" y="5491684"/>
            <a:ext cx="209550" cy="295275"/>
            <a:chOff x="3283710" y="5491684"/>
            <a:chExt cx="209550" cy="295275"/>
          </a:xfrm>
        </p:grpSpPr>
        <p:sp>
          <p:nvSpPr>
            <p:cNvPr id="2268" name="Google Shape;2268;p34"/>
            <p:cNvSpPr/>
            <p:nvPr/>
          </p:nvSpPr>
          <p:spPr>
            <a:xfrm>
              <a:off x="3283710" y="5491684"/>
              <a:ext cx="209550" cy="247650"/>
            </a:xfrm>
            <a:custGeom>
              <a:avLst/>
              <a:gdLst/>
              <a:ahLst/>
              <a:cxnLst/>
              <a:rect l="l" t="t" r="r" b="b"/>
              <a:pathLst>
                <a:path w="209550" h="247650" extrusionOk="0">
                  <a:moveTo>
                    <a:pt x="209550" y="104775"/>
                  </a:moveTo>
                  <a:cubicBezTo>
                    <a:pt x="209550" y="46911"/>
                    <a:pt x="162639" y="0"/>
                    <a:pt x="104775" y="0"/>
                  </a:cubicBezTo>
                  <a:cubicBezTo>
                    <a:pt x="46911" y="0"/>
                    <a:pt x="0" y="46911"/>
                    <a:pt x="0" y="104775"/>
                  </a:cubicBezTo>
                  <a:cubicBezTo>
                    <a:pt x="0" y="145475"/>
                    <a:pt x="23251" y="180670"/>
                    <a:pt x="57150" y="198025"/>
                  </a:cubicBezTo>
                  <a:lnTo>
                    <a:pt x="57150" y="247650"/>
                  </a:lnTo>
                  <a:lnTo>
                    <a:pt x="152400" y="247650"/>
                  </a:lnTo>
                  <a:lnTo>
                    <a:pt x="152400" y="198025"/>
                  </a:lnTo>
                  <a:cubicBezTo>
                    <a:pt x="186299" y="180670"/>
                    <a:pt x="209550" y="145475"/>
                    <a:pt x="209550" y="1047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69" name="Google Shape;2269;p34"/>
            <p:cNvSpPr/>
            <p:nvPr/>
          </p:nvSpPr>
          <p:spPr>
            <a:xfrm>
              <a:off x="3340860" y="5777434"/>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0" name="Google Shape;2270;p34"/>
            <p:cNvSpPr/>
            <p:nvPr/>
          </p:nvSpPr>
          <p:spPr>
            <a:xfrm>
              <a:off x="3331335" y="5539309"/>
              <a:ext cx="57150" cy="57150"/>
            </a:xfrm>
            <a:custGeom>
              <a:avLst/>
              <a:gdLst/>
              <a:ahLst/>
              <a:cxnLst/>
              <a:rect l="l" t="t" r="r" b="b"/>
              <a:pathLst>
                <a:path w="57150" h="57150" extrusionOk="0">
                  <a:moveTo>
                    <a:pt x="0" y="57150"/>
                  </a:moveTo>
                  <a:cubicBezTo>
                    <a:pt x="0" y="25584"/>
                    <a:pt x="25584" y="0"/>
                    <a:pt x="5715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71" name="Google Shape;2271;p34"/>
          <p:cNvGrpSpPr/>
          <p:nvPr/>
        </p:nvGrpSpPr>
        <p:grpSpPr>
          <a:xfrm>
            <a:off x="1083742" y="4578611"/>
            <a:ext cx="285750" cy="266700"/>
            <a:chOff x="1083742" y="4578611"/>
            <a:chExt cx="285750" cy="266700"/>
          </a:xfrm>
        </p:grpSpPr>
        <p:sp>
          <p:nvSpPr>
            <p:cNvPr id="2272" name="Google Shape;2272;p34"/>
            <p:cNvSpPr/>
            <p:nvPr/>
          </p:nvSpPr>
          <p:spPr>
            <a:xfrm>
              <a:off x="1178992" y="4578611"/>
              <a:ext cx="95250" cy="47625"/>
            </a:xfrm>
            <a:custGeom>
              <a:avLst/>
              <a:gdLst/>
              <a:ahLst/>
              <a:cxnLst/>
              <a:rect l="l" t="t" r="r" b="b"/>
              <a:pathLst>
                <a:path w="95250" h="47625" extrusionOk="0">
                  <a:moveTo>
                    <a:pt x="0" y="47625"/>
                  </a:moveTo>
                  <a:lnTo>
                    <a:pt x="0" y="0"/>
                  </a:lnTo>
                  <a:lnTo>
                    <a:pt x="95250" y="0"/>
                  </a:lnTo>
                  <a:lnTo>
                    <a:pt x="9525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3" name="Google Shape;2273;p34"/>
            <p:cNvSpPr/>
            <p:nvPr/>
          </p:nvSpPr>
          <p:spPr>
            <a:xfrm>
              <a:off x="1083742" y="4626236"/>
              <a:ext cx="285750" cy="152400"/>
            </a:xfrm>
            <a:custGeom>
              <a:avLst/>
              <a:gdLst/>
              <a:ahLst/>
              <a:cxnLst/>
              <a:rect l="l" t="t" r="r" b="b"/>
              <a:pathLst>
                <a:path w="285750" h="152400" extrusionOk="0">
                  <a:moveTo>
                    <a:pt x="104775" y="152400"/>
                  </a:moveTo>
                  <a:lnTo>
                    <a:pt x="0" y="152400"/>
                  </a:lnTo>
                  <a:lnTo>
                    <a:pt x="0" y="0"/>
                  </a:lnTo>
                  <a:lnTo>
                    <a:pt x="285750" y="0"/>
                  </a:lnTo>
                  <a:lnTo>
                    <a:pt x="285750" y="152400"/>
                  </a:lnTo>
                  <a:lnTo>
                    <a:pt x="180975"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4" name="Google Shape;2274;p34"/>
            <p:cNvSpPr/>
            <p:nvPr/>
          </p:nvSpPr>
          <p:spPr>
            <a:xfrm>
              <a:off x="1093267" y="4807211"/>
              <a:ext cx="266700" cy="38100"/>
            </a:xfrm>
            <a:custGeom>
              <a:avLst/>
              <a:gdLst/>
              <a:ahLst/>
              <a:cxnLst/>
              <a:rect l="l" t="t" r="r" b="b"/>
              <a:pathLst>
                <a:path w="266700" h="38100" extrusionOk="0">
                  <a:moveTo>
                    <a:pt x="266700" y="0"/>
                  </a:moveTo>
                  <a:lnTo>
                    <a:pt x="266700" y="38100"/>
                  </a:lnTo>
                  <a:lnTo>
                    <a:pt x="0" y="3810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5" name="Google Shape;2275;p34"/>
            <p:cNvSpPr/>
            <p:nvPr/>
          </p:nvSpPr>
          <p:spPr>
            <a:xfrm>
              <a:off x="1188517" y="4750061"/>
              <a:ext cx="76200" cy="57150"/>
            </a:xfrm>
            <a:custGeom>
              <a:avLst/>
              <a:gdLst/>
              <a:ahLst/>
              <a:cxnLst/>
              <a:rect l="l" t="t" r="r" b="b"/>
              <a:pathLst>
                <a:path w="76200" h="57150" extrusionOk="0">
                  <a:moveTo>
                    <a:pt x="0" y="0"/>
                  </a:moveTo>
                  <a:lnTo>
                    <a:pt x="76200" y="0"/>
                  </a:lnTo>
                  <a:lnTo>
                    <a:pt x="7620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76" name="Google Shape;2276;p34"/>
          <p:cNvGrpSpPr/>
          <p:nvPr/>
        </p:nvGrpSpPr>
        <p:grpSpPr>
          <a:xfrm>
            <a:off x="2165828" y="4579379"/>
            <a:ext cx="267788" cy="256407"/>
            <a:chOff x="2165828" y="4579379"/>
            <a:chExt cx="267788" cy="256407"/>
          </a:xfrm>
        </p:grpSpPr>
        <p:sp>
          <p:nvSpPr>
            <p:cNvPr id="2277" name="Google Shape;2277;p34"/>
            <p:cNvSpPr/>
            <p:nvPr/>
          </p:nvSpPr>
          <p:spPr>
            <a:xfrm>
              <a:off x="2165828" y="4769111"/>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8" name="Google Shape;2278;p34"/>
            <p:cNvSpPr/>
            <p:nvPr/>
          </p:nvSpPr>
          <p:spPr>
            <a:xfrm>
              <a:off x="2165828" y="4588136"/>
              <a:ext cx="76200" cy="247650"/>
            </a:xfrm>
            <a:custGeom>
              <a:avLst/>
              <a:gdLst/>
              <a:ahLst/>
              <a:cxnLst/>
              <a:rect l="l" t="t" r="r" b="b"/>
              <a:pathLst>
                <a:path w="76200" h="247650" extrusionOk="0">
                  <a:moveTo>
                    <a:pt x="0" y="0"/>
                  </a:moveTo>
                  <a:lnTo>
                    <a:pt x="76200" y="0"/>
                  </a:lnTo>
                  <a:lnTo>
                    <a:pt x="76200"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79" name="Google Shape;2279;p34"/>
            <p:cNvSpPr/>
            <p:nvPr/>
          </p:nvSpPr>
          <p:spPr>
            <a:xfrm>
              <a:off x="2203928" y="4635761"/>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0" name="Google Shape;2280;p34"/>
            <p:cNvSpPr/>
            <p:nvPr/>
          </p:nvSpPr>
          <p:spPr>
            <a:xfrm>
              <a:off x="2242028" y="4769111"/>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1" name="Google Shape;2281;p34"/>
            <p:cNvSpPr/>
            <p:nvPr/>
          </p:nvSpPr>
          <p:spPr>
            <a:xfrm>
              <a:off x="2242028" y="4588136"/>
              <a:ext cx="76200" cy="247650"/>
            </a:xfrm>
            <a:custGeom>
              <a:avLst/>
              <a:gdLst/>
              <a:ahLst/>
              <a:cxnLst/>
              <a:rect l="l" t="t" r="r" b="b"/>
              <a:pathLst>
                <a:path w="76200" h="247650" extrusionOk="0">
                  <a:moveTo>
                    <a:pt x="0" y="0"/>
                  </a:moveTo>
                  <a:lnTo>
                    <a:pt x="76200" y="0"/>
                  </a:lnTo>
                  <a:lnTo>
                    <a:pt x="76200"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2" name="Google Shape;2282;p34"/>
            <p:cNvSpPr/>
            <p:nvPr/>
          </p:nvSpPr>
          <p:spPr>
            <a:xfrm>
              <a:off x="2280128" y="4635761"/>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3" name="Google Shape;2283;p34"/>
            <p:cNvSpPr/>
            <p:nvPr/>
          </p:nvSpPr>
          <p:spPr>
            <a:xfrm>
              <a:off x="2356547" y="4758233"/>
              <a:ext cx="66675" cy="9525"/>
            </a:xfrm>
            <a:custGeom>
              <a:avLst/>
              <a:gdLst/>
              <a:ahLst/>
              <a:cxnLst/>
              <a:rect l="l" t="t" r="r" b="b"/>
              <a:pathLst>
                <a:path w="66675" h="9525" extrusionOk="0">
                  <a:moveTo>
                    <a:pt x="0" y="11659"/>
                  </a:moveTo>
                  <a:lnTo>
                    <a:pt x="7530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4" name="Google Shape;2284;p34"/>
            <p:cNvSpPr/>
            <p:nvPr/>
          </p:nvSpPr>
          <p:spPr>
            <a:xfrm>
              <a:off x="2328841" y="4579379"/>
              <a:ext cx="104775" cy="247650"/>
            </a:xfrm>
            <a:custGeom>
              <a:avLst/>
              <a:gdLst/>
              <a:ahLst/>
              <a:cxnLst/>
              <a:rect l="l" t="t" r="r" b="b"/>
              <a:pathLst>
                <a:path w="104775" h="247650" extrusionOk="0">
                  <a:moveTo>
                    <a:pt x="0" y="11666"/>
                  </a:moveTo>
                  <a:lnTo>
                    <a:pt x="75301" y="0"/>
                  </a:lnTo>
                  <a:lnTo>
                    <a:pt x="113216" y="244728"/>
                  </a:lnTo>
                  <a:lnTo>
                    <a:pt x="37915" y="256394"/>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5" name="Google Shape;2285;p34"/>
            <p:cNvSpPr/>
            <p:nvPr/>
          </p:nvSpPr>
          <p:spPr>
            <a:xfrm>
              <a:off x="2373787" y="4632284"/>
              <a:ext cx="9525" cy="28575"/>
            </a:xfrm>
            <a:custGeom>
              <a:avLst/>
              <a:gdLst/>
              <a:ahLst/>
              <a:cxnLst/>
              <a:rect l="l" t="t" r="r" b="b"/>
              <a:pathLst>
                <a:path w="120000" h="28575" extrusionOk="0">
                  <a:moveTo>
                    <a:pt x="0" y="0"/>
                  </a:moveTo>
                  <a:lnTo>
                    <a:pt x="73436" y="37652"/>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86" name="Google Shape;2286;p34"/>
          <p:cNvGrpSpPr/>
          <p:nvPr/>
        </p:nvGrpSpPr>
        <p:grpSpPr>
          <a:xfrm>
            <a:off x="3245610" y="4569086"/>
            <a:ext cx="285750" cy="285750"/>
            <a:chOff x="3245610" y="4569086"/>
            <a:chExt cx="285750" cy="285750"/>
          </a:xfrm>
        </p:grpSpPr>
        <p:sp>
          <p:nvSpPr>
            <p:cNvPr id="2287" name="Google Shape;2287;p34"/>
            <p:cNvSpPr/>
            <p:nvPr/>
          </p:nvSpPr>
          <p:spPr>
            <a:xfrm>
              <a:off x="3388485" y="4788161"/>
              <a:ext cx="9525" cy="57150"/>
            </a:xfrm>
            <a:custGeom>
              <a:avLst/>
              <a:gdLst/>
              <a:ahLst/>
              <a:cxnLst/>
              <a:rect l="l" t="t" r="r" b="b"/>
              <a:pathLst>
                <a:path w="120000" h="57150" extrusionOk="0">
                  <a:moveTo>
                    <a:pt x="0" y="0"/>
                  </a:moveTo>
                  <a:lnTo>
                    <a:pt x="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8" name="Google Shape;2288;p34"/>
            <p:cNvSpPr/>
            <p:nvPr/>
          </p:nvSpPr>
          <p:spPr>
            <a:xfrm>
              <a:off x="3302760" y="4788161"/>
              <a:ext cx="57150" cy="66675"/>
            </a:xfrm>
            <a:custGeom>
              <a:avLst/>
              <a:gdLst/>
              <a:ahLst/>
              <a:cxnLst/>
              <a:rect l="l" t="t" r="r" b="b"/>
              <a:pathLst>
                <a:path w="57150" h="66675" extrusionOk="0">
                  <a:moveTo>
                    <a:pt x="57150" y="0"/>
                  </a:moveTo>
                  <a:lnTo>
                    <a:pt x="0"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89" name="Google Shape;2289;p34"/>
            <p:cNvSpPr/>
            <p:nvPr/>
          </p:nvSpPr>
          <p:spPr>
            <a:xfrm>
              <a:off x="3417060" y="4788161"/>
              <a:ext cx="57150" cy="66675"/>
            </a:xfrm>
            <a:custGeom>
              <a:avLst/>
              <a:gdLst/>
              <a:ahLst/>
              <a:cxnLst/>
              <a:rect l="l" t="t" r="r" b="b"/>
              <a:pathLst>
                <a:path w="57150" h="66675" extrusionOk="0">
                  <a:moveTo>
                    <a:pt x="0" y="0"/>
                  </a:moveTo>
                  <a:lnTo>
                    <a:pt x="57150"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0" name="Google Shape;2290;p34"/>
            <p:cNvSpPr/>
            <p:nvPr/>
          </p:nvSpPr>
          <p:spPr>
            <a:xfrm>
              <a:off x="3274185" y="4597661"/>
              <a:ext cx="228600" cy="152400"/>
            </a:xfrm>
            <a:custGeom>
              <a:avLst/>
              <a:gdLst/>
              <a:ahLst/>
              <a:cxnLst/>
              <a:rect l="l" t="t" r="r" b="b"/>
              <a:pathLst>
                <a:path w="228600" h="152400" extrusionOk="0">
                  <a:moveTo>
                    <a:pt x="228600" y="152400"/>
                  </a:moveTo>
                  <a:lnTo>
                    <a:pt x="228600" y="0"/>
                  </a:lnTo>
                  <a:lnTo>
                    <a:pt x="0" y="0"/>
                  </a:lnTo>
                  <a:lnTo>
                    <a:pt x="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1" name="Google Shape;2291;p34"/>
            <p:cNvSpPr/>
            <p:nvPr/>
          </p:nvSpPr>
          <p:spPr>
            <a:xfrm>
              <a:off x="3245610" y="4788161"/>
              <a:ext cx="285750" cy="9525"/>
            </a:xfrm>
            <a:custGeom>
              <a:avLst/>
              <a:gdLst/>
              <a:ahLst/>
              <a:cxnLst/>
              <a:rect l="l" t="t" r="r" b="b"/>
              <a:pathLst>
                <a:path w="285750" h="120000" extrusionOk="0">
                  <a:moveTo>
                    <a:pt x="2857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2" name="Google Shape;2292;p34"/>
            <p:cNvSpPr/>
            <p:nvPr/>
          </p:nvSpPr>
          <p:spPr>
            <a:xfrm>
              <a:off x="3388485" y="4569086"/>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293" name="Google Shape;2293;p34"/>
          <p:cNvGrpSpPr/>
          <p:nvPr/>
        </p:nvGrpSpPr>
        <p:grpSpPr>
          <a:xfrm>
            <a:off x="4329999" y="4569086"/>
            <a:ext cx="285750" cy="285750"/>
            <a:chOff x="4329999" y="4569086"/>
            <a:chExt cx="285750" cy="285750"/>
          </a:xfrm>
        </p:grpSpPr>
        <p:sp>
          <p:nvSpPr>
            <p:cNvPr id="2294" name="Google Shape;2294;p34"/>
            <p:cNvSpPr/>
            <p:nvPr/>
          </p:nvSpPr>
          <p:spPr>
            <a:xfrm>
              <a:off x="4329999" y="4569086"/>
              <a:ext cx="285750" cy="114300"/>
            </a:xfrm>
            <a:custGeom>
              <a:avLst/>
              <a:gdLst/>
              <a:ahLst/>
              <a:cxnLst/>
              <a:rect l="l" t="t" r="r" b="b"/>
              <a:pathLst>
                <a:path w="285750" h="114300" extrusionOk="0">
                  <a:moveTo>
                    <a:pt x="142875" y="0"/>
                  </a:moveTo>
                  <a:lnTo>
                    <a:pt x="0" y="76200"/>
                  </a:lnTo>
                  <a:lnTo>
                    <a:pt x="0" y="114300"/>
                  </a:lnTo>
                  <a:lnTo>
                    <a:pt x="285750" y="114300"/>
                  </a:lnTo>
                  <a:lnTo>
                    <a:pt x="285750" y="762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5" name="Google Shape;2295;p34"/>
            <p:cNvSpPr/>
            <p:nvPr/>
          </p:nvSpPr>
          <p:spPr>
            <a:xfrm>
              <a:off x="4358574" y="4711961"/>
              <a:ext cx="9525" cy="76200"/>
            </a:xfrm>
            <a:custGeom>
              <a:avLst/>
              <a:gdLst/>
              <a:ahLst/>
              <a:cxnLst/>
              <a:rect l="l" t="t" r="r" b="b"/>
              <a:pathLst>
                <a:path w="120000" h="76200" extrusionOk="0">
                  <a:moveTo>
                    <a:pt x="0" y="762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6" name="Google Shape;2296;p34"/>
            <p:cNvSpPr/>
            <p:nvPr/>
          </p:nvSpPr>
          <p:spPr>
            <a:xfrm>
              <a:off x="4434774" y="4711961"/>
              <a:ext cx="9525" cy="76200"/>
            </a:xfrm>
            <a:custGeom>
              <a:avLst/>
              <a:gdLst/>
              <a:ahLst/>
              <a:cxnLst/>
              <a:rect l="l" t="t" r="r" b="b"/>
              <a:pathLst>
                <a:path w="120000" h="76200" extrusionOk="0">
                  <a:moveTo>
                    <a:pt x="0" y="762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7" name="Google Shape;2297;p34"/>
            <p:cNvSpPr/>
            <p:nvPr/>
          </p:nvSpPr>
          <p:spPr>
            <a:xfrm>
              <a:off x="4510974" y="4711961"/>
              <a:ext cx="9525" cy="76200"/>
            </a:xfrm>
            <a:custGeom>
              <a:avLst/>
              <a:gdLst/>
              <a:ahLst/>
              <a:cxnLst/>
              <a:rect l="l" t="t" r="r" b="b"/>
              <a:pathLst>
                <a:path w="120000" h="76200" extrusionOk="0">
                  <a:moveTo>
                    <a:pt x="0" y="762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8" name="Google Shape;2298;p34"/>
            <p:cNvSpPr/>
            <p:nvPr/>
          </p:nvSpPr>
          <p:spPr>
            <a:xfrm>
              <a:off x="4587174" y="4711961"/>
              <a:ext cx="9525" cy="76200"/>
            </a:xfrm>
            <a:custGeom>
              <a:avLst/>
              <a:gdLst/>
              <a:ahLst/>
              <a:cxnLst/>
              <a:rect l="l" t="t" r="r" b="b"/>
              <a:pathLst>
                <a:path w="120000" h="76200" extrusionOk="0">
                  <a:moveTo>
                    <a:pt x="0" y="762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299" name="Google Shape;2299;p34"/>
            <p:cNvSpPr/>
            <p:nvPr/>
          </p:nvSpPr>
          <p:spPr>
            <a:xfrm>
              <a:off x="4453824" y="4616711"/>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0" name="Google Shape;2300;p34"/>
            <p:cNvSpPr/>
            <p:nvPr/>
          </p:nvSpPr>
          <p:spPr>
            <a:xfrm>
              <a:off x="4329999" y="4816736"/>
              <a:ext cx="285750" cy="38100"/>
            </a:xfrm>
            <a:custGeom>
              <a:avLst/>
              <a:gdLst/>
              <a:ahLst/>
              <a:cxnLst/>
              <a:rect l="l" t="t" r="r" b="b"/>
              <a:pathLst>
                <a:path w="285750" h="38100" extrusionOk="0">
                  <a:moveTo>
                    <a:pt x="0" y="0"/>
                  </a:moveTo>
                  <a:lnTo>
                    <a:pt x="285750" y="0"/>
                  </a:lnTo>
                  <a:lnTo>
                    <a:pt x="285750" y="38100"/>
                  </a:lnTo>
                  <a:lnTo>
                    <a:pt x="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01" name="Google Shape;2301;p34"/>
          <p:cNvGrpSpPr/>
          <p:nvPr/>
        </p:nvGrpSpPr>
        <p:grpSpPr>
          <a:xfrm>
            <a:off x="5412084" y="4569086"/>
            <a:ext cx="285750" cy="285750"/>
            <a:chOff x="5412084" y="4569086"/>
            <a:chExt cx="285750" cy="285750"/>
          </a:xfrm>
        </p:grpSpPr>
        <p:sp>
          <p:nvSpPr>
            <p:cNvPr id="2302" name="Google Shape;2302;p34"/>
            <p:cNvSpPr/>
            <p:nvPr/>
          </p:nvSpPr>
          <p:spPr>
            <a:xfrm>
              <a:off x="5593059" y="4731011"/>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3" name="Google Shape;2303;p34"/>
            <p:cNvSpPr/>
            <p:nvPr/>
          </p:nvSpPr>
          <p:spPr>
            <a:xfrm>
              <a:off x="5593059" y="4778636"/>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4" name="Google Shape;2304;p34"/>
            <p:cNvSpPr/>
            <p:nvPr/>
          </p:nvSpPr>
          <p:spPr>
            <a:xfrm>
              <a:off x="5488284" y="4702436"/>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5" name="Google Shape;2305;p34"/>
            <p:cNvSpPr/>
            <p:nvPr/>
          </p:nvSpPr>
          <p:spPr>
            <a:xfrm>
              <a:off x="5459709" y="4769111"/>
              <a:ext cx="95250" cy="38100"/>
            </a:xfrm>
            <a:custGeom>
              <a:avLst/>
              <a:gdLst/>
              <a:ahLst/>
              <a:cxnLst/>
              <a:rect l="l" t="t" r="r" b="b"/>
              <a:pathLst>
                <a:path w="95250" h="38100" extrusionOk="0">
                  <a:moveTo>
                    <a:pt x="95250" y="38100"/>
                  </a:moveTo>
                  <a:lnTo>
                    <a:pt x="0" y="38100"/>
                  </a:lnTo>
                  <a:lnTo>
                    <a:pt x="0" y="38100"/>
                  </a:lnTo>
                  <a:cubicBezTo>
                    <a:pt x="0" y="17059"/>
                    <a:pt x="17059" y="0"/>
                    <a:pt x="38100" y="0"/>
                  </a:cubicBezTo>
                  <a:lnTo>
                    <a:pt x="57150" y="0"/>
                  </a:lnTo>
                  <a:cubicBezTo>
                    <a:pt x="78191" y="0"/>
                    <a:pt x="95250" y="17059"/>
                    <a:pt x="95250" y="38100"/>
                  </a:cubicBezTo>
                  <a:lnTo>
                    <a:pt x="95250" y="381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6" name="Google Shape;2306;p34"/>
            <p:cNvSpPr/>
            <p:nvPr/>
          </p:nvSpPr>
          <p:spPr>
            <a:xfrm>
              <a:off x="5412084" y="4635761"/>
              <a:ext cx="285750" cy="219075"/>
            </a:xfrm>
            <a:custGeom>
              <a:avLst/>
              <a:gdLst/>
              <a:ahLst/>
              <a:cxnLst/>
              <a:rect l="l" t="t" r="r" b="b"/>
              <a:pathLst>
                <a:path w="285750" h="219075" extrusionOk="0">
                  <a:moveTo>
                    <a:pt x="171450" y="0"/>
                  </a:moveTo>
                  <a:lnTo>
                    <a:pt x="285750" y="0"/>
                  </a:lnTo>
                  <a:lnTo>
                    <a:pt x="285750" y="219075"/>
                  </a:lnTo>
                  <a:lnTo>
                    <a:pt x="0" y="219075"/>
                  </a:lnTo>
                  <a:lnTo>
                    <a:pt x="0" y="0"/>
                  </a:lnTo>
                  <a:lnTo>
                    <a:pt x="1143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07" name="Google Shape;2307;p34"/>
            <p:cNvSpPr/>
            <p:nvPr/>
          </p:nvSpPr>
          <p:spPr>
            <a:xfrm>
              <a:off x="5526384" y="4569086"/>
              <a:ext cx="57150" cy="95250"/>
            </a:xfrm>
            <a:custGeom>
              <a:avLst/>
              <a:gdLst/>
              <a:ahLst/>
              <a:cxnLst/>
              <a:rect l="l" t="t" r="r" b="b"/>
              <a:pathLst>
                <a:path w="57150" h="95250" extrusionOk="0">
                  <a:moveTo>
                    <a:pt x="57150" y="95250"/>
                  </a:moveTo>
                  <a:lnTo>
                    <a:pt x="0" y="95250"/>
                  </a:lnTo>
                  <a:lnTo>
                    <a:pt x="0" y="28575"/>
                  </a:lnTo>
                  <a:cubicBezTo>
                    <a:pt x="0" y="12792"/>
                    <a:pt x="12792" y="0"/>
                    <a:pt x="28575" y="0"/>
                  </a:cubicBezTo>
                  <a:lnTo>
                    <a:pt x="28575" y="0"/>
                  </a:lnTo>
                  <a:cubicBezTo>
                    <a:pt x="44358" y="0"/>
                    <a:pt x="57150" y="12792"/>
                    <a:pt x="57150" y="28575"/>
                  </a:cubicBezTo>
                  <a:lnTo>
                    <a:pt x="5715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08" name="Google Shape;2308;p34"/>
          <p:cNvGrpSpPr/>
          <p:nvPr/>
        </p:nvGrpSpPr>
        <p:grpSpPr>
          <a:xfrm>
            <a:off x="6494170" y="4569086"/>
            <a:ext cx="285750" cy="295275"/>
            <a:chOff x="6494170" y="4569086"/>
            <a:chExt cx="285750" cy="295275"/>
          </a:xfrm>
        </p:grpSpPr>
        <p:sp>
          <p:nvSpPr>
            <p:cNvPr id="2309" name="Google Shape;2309;p34"/>
            <p:cNvSpPr/>
            <p:nvPr/>
          </p:nvSpPr>
          <p:spPr>
            <a:xfrm>
              <a:off x="6522745" y="4569086"/>
              <a:ext cx="228600" cy="257175"/>
            </a:xfrm>
            <a:custGeom>
              <a:avLst/>
              <a:gdLst/>
              <a:ahLst/>
              <a:cxnLst/>
              <a:rect l="l" t="t" r="r" b="b"/>
              <a:pathLst>
                <a:path w="228600" h="257175" extrusionOk="0">
                  <a:moveTo>
                    <a:pt x="0" y="257175"/>
                  </a:moveTo>
                  <a:lnTo>
                    <a:pt x="0" y="28575"/>
                  </a:lnTo>
                  <a:cubicBezTo>
                    <a:pt x="0" y="12792"/>
                    <a:pt x="12792" y="0"/>
                    <a:pt x="28575" y="0"/>
                  </a:cubicBezTo>
                  <a:lnTo>
                    <a:pt x="200025" y="0"/>
                  </a:lnTo>
                  <a:cubicBezTo>
                    <a:pt x="215808" y="0"/>
                    <a:pt x="228600" y="12792"/>
                    <a:pt x="228600" y="28575"/>
                  </a:cubicBezTo>
                  <a:lnTo>
                    <a:pt x="228600" y="2571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0" name="Google Shape;2310;p34"/>
            <p:cNvSpPr/>
            <p:nvPr/>
          </p:nvSpPr>
          <p:spPr>
            <a:xfrm>
              <a:off x="6494170" y="4854836"/>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1" name="Google Shape;2311;p34"/>
            <p:cNvSpPr/>
            <p:nvPr/>
          </p:nvSpPr>
          <p:spPr>
            <a:xfrm>
              <a:off x="6570370" y="4616711"/>
              <a:ext cx="133350" cy="76200"/>
            </a:xfrm>
            <a:custGeom>
              <a:avLst/>
              <a:gdLst/>
              <a:ahLst/>
              <a:cxnLst/>
              <a:rect l="l" t="t" r="r" b="b"/>
              <a:pathLst>
                <a:path w="133350" h="76200" extrusionOk="0">
                  <a:moveTo>
                    <a:pt x="0" y="0"/>
                  </a:moveTo>
                  <a:lnTo>
                    <a:pt x="133350" y="0"/>
                  </a:lnTo>
                  <a:lnTo>
                    <a:pt x="133350" y="76200"/>
                  </a:lnTo>
                  <a:lnTo>
                    <a:pt x="0" y="762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2" name="Google Shape;2312;p34"/>
            <p:cNvSpPr/>
            <p:nvPr/>
          </p:nvSpPr>
          <p:spPr>
            <a:xfrm>
              <a:off x="6570370" y="4740536"/>
              <a:ext cx="133350" cy="9525"/>
            </a:xfrm>
            <a:custGeom>
              <a:avLst/>
              <a:gdLst/>
              <a:ahLst/>
              <a:cxnLst/>
              <a:rect l="l" t="t" r="r" b="b"/>
              <a:pathLst>
                <a:path w="133350" h="120000" extrusionOk="0">
                  <a:moveTo>
                    <a:pt x="0" y="0"/>
                  </a:moveTo>
                  <a:lnTo>
                    <a:pt x="1333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13" name="Google Shape;2313;p34"/>
          <p:cNvGrpSpPr/>
          <p:nvPr/>
        </p:nvGrpSpPr>
        <p:grpSpPr>
          <a:xfrm>
            <a:off x="7595306" y="4569086"/>
            <a:ext cx="245802" cy="275330"/>
            <a:chOff x="7595306" y="4569086"/>
            <a:chExt cx="245802" cy="275330"/>
          </a:xfrm>
        </p:grpSpPr>
        <p:sp>
          <p:nvSpPr>
            <p:cNvPr id="2314" name="Google Shape;2314;p34"/>
            <p:cNvSpPr/>
            <p:nvPr/>
          </p:nvSpPr>
          <p:spPr>
            <a:xfrm>
              <a:off x="7595306" y="4720591"/>
              <a:ext cx="114300" cy="123825"/>
            </a:xfrm>
            <a:custGeom>
              <a:avLst/>
              <a:gdLst/>
              <a:ahLst/>
              <a:cxnLst/>
              <a:rect l="l" t="t" r="r" b="b"/>
              <a:pathLst>
                <a:path w="114300" h="123825" extrusionOk="0">
                  <a:moveTo>
                    <a:pt x="46977" y="0"/>
                  </a:moveTo>
                  <a:lnTo>
                    <a:pt x="0" y="96145"/>
                  </a:lnTo>
                  <a:lnTo>
                    <a:pt x="47625" y="86620"/>
                  </a:lnTo>
                  <a:lnTo>
                    <a:pt x="76200" y="124720"/>
                  </a:lnTo>
                  <a:lnTo>
                    <a:pt x="116148" y="3869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5" name="Google Shape;2315;p34"/>
            <p:cNvSpPr/>
            <p:nvPr/>
          </p:nvSpPr>
          <p:spPr>
            <a:xfrm>
              <a:off x="7726808" y="4720591"/>
              <a:ext cx="114300" cy="123825"/>
            </a:xfrm>
            <a:custGeom>
              <a:avLst/>
              <a:gdLst/>
              <a:ahLst/>
              <a:cxnLst/>
              <a:rect l="l" t="t" r="r" b="b"/>
              <a:pathLst>
                <a:path w="114300" h="123825" extrusionOk="0">
                  <a:moveTo>
                    <a:pt x="69171" y="0"/>
                  </a:moveTo>
                  <a:lnTo>
                    <a:pt x="116148" y="96145"/>
                  </a:lnTo>
                  <a:lnTo>
                    <a:pt x="68523" y="86620"/>
                  </a:lnTo>
                  <a:lnTo>
                    <a:pt x="39948" y="124720"/>
                  </a:lnTo>
                  <a:lnTo>
                    <a:pt x="0" y="3869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6" name="Google Shape;2316;p34"/>
            <p:cNvSpPr/>
            <p:nvPr/>
          </p:nvSpPr>
          <p:spPr>
            <a:xfrm>
              <a:off x="7623881" y="4569086"/>
              <a:ext cx="190500" cy="190500"/>
            </a:xfrm>
            <a:custGeom>
              <a:avLst/>
              <a:gdLst/>
              <a:ahLst/>
              <a:cxnLst/>
              <a:rect l="l" t="t" r="r" b="b"/>
              <a:pathLst>
                <a:path w="190500" h="190500" extrusionOk="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17" name="Google Shape;2317;p34"/>
            <p:cNvSpPr/>
            <p:nvPr/>
          </p:nvSpPr>
          <p:spPr>
            <a:xfrm>
              <a:off x="7681031" y="4626236"/>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18" name="Google Shape;2318;p34"/>
          <p:cNvGrpSpPr/>
          <p:nvPr/>
        </p:nvGrpSpPr>
        <p:grpSpPr>
          <a:xfrm>
            <a:off x="8658341" y="4569086"/>
            <a:ext cx="285750" cy="273777"/>
            <a:chOff x="8658341" y="4569086"/>
            <a:chExt cx="285750" cy="273777"/>
          </a:xfrm>
        </p:grpSpPr>
        <p:sp>
          <p:nvSpPr>
            <p:cNvPr id="2319" name="Google Shape;2319;p34"/>
            <p:cNvSpPr/>
            <p:nvPr/>
          </p:nvSpPr>
          <p:spPr>
            <a:xfrm>
              <a:off x="8658341" y="4569086"/>
              <a:ext cx="219075" cy="247650"/>
            </a:xfrm>
            <a:custGeom>
              <a:avLst/>
              <a:gdLst/>
              <a:ahLst/>
              <a:cxnLst/>
              <a:rect l="l" t="t" r="r" b="b"/>
              <a:pathLst>
                <a:path w="219075" h="247650" extrusionOk="0">
                  <a:moveTo>
                    <a:pt x="142875" y="247650"/>
                  </a:moveTo>
                  <a:lnTo>
                    <a:pt x="0" y="247650"/>
                  </a:lnTo>
                  <a:lnTo>
                    <a:pt x="0" y="0"/>
                  </a:lnTo>
                  <a:lnTo>
                    <a:pt x="219075" y="0"/>
                  </a:lnTo>
                  <a:lnTo>
                    <a:pt x="219075"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0" name="Google Shape;2320;p34"/>
            <p:cNvSpPr/>
            <p:nvPr/>
          </p:nvSpPr>
          <p:spPr>
            <a:xfrm>
              <a:off x="8839316" y="4757138"/>
              <a:ext cx="76200" cy="85725"/>
            </a:xfrm>
            <a:custGeom>
              <a:avLst/>
              <a:gdLst/>
              <a:ahLst/>
              <a:cxnLst/>
              <a:rect l="l" t="t" r="r" b="b"/>
              <a:pathLst>
                <a:path w="76200" h="85725" extrusionOk="0">
                  <a:moveTo>
                    <a:pt x="76200" y="0"/>
                  </a:moveTo>
                  <a:lnTo>
                    <a:pt x="76200" y="88173"/>
                  </a:lnTo>
                  <a:lnTo>
                    <a:pt x="38100" y="69123"/>
                  </a:lnTo>
                  <a:lnTo>
                    <a:pt x="0" y="88173"/>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1" name="Google Shape;2321;p34"/>
            <p:cNvSpPr/>
            <p:nvPr/>
          </p:nvSpPr>
          <p:spPr>
            <a:xfrm>
              <a:off x="8810741" y="4635761"/>
              <a:ext cx="133350" cy="133350"/>
            </a:xfrm>
            <a:custGeom>
              <a:avLst/>
              <a:gdLst/>
              <a:ahLst/>
              <a:cxnLst/>
              <a:rect l="l" t="t" r="r" b="b"/>
              <a:pathLst>
                <a:path w="133350" h="133350" extrusionOk="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2" name="Google Shape;2322;p34"/>
            <p:cNvSpPr/>
            <p:nvPr/>
          </p:nvSpPr>
          <p:spPr>
            <a:xfrm>
              <a:off x="8705966" y="4645286"/>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3" name="Google Shape;2323;p34"/>
            <p:cNvSpPr/>
            <p:nvPr/>
          </p:nvSpPr>
          <p:spPr>
            <a:xfrm>
              <a:off x="8705966" y="4692911"/>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4" name="Google Shape;2324;p34"/>
            <p:cNvSpPr/>
            <p:nvPr/>
          </p:nvSpPr>
          <p:spPr>
            <a:xfrm>
              <a:off x="8705966" y="474053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25" name="Google Shape;2325;p34"/>
          <p:cNvGrpSpPr/>
          <p:nvPr/>
        </p:nvGrpSpPr>
        <p:grpSpPr>
          <a:xfrm>
            <a:off x="9740422" y="4569086"/>
            <a:ext cx="285750" cy="276215"/>
            <a:chOff x="9740422" y="4569086"/>
            <a:chExt cx="285750" cy="276215"/>
          </a:xfrm>
        </p:grpSpPr>
        <p:sp>
          <p:nvSpPr>
            <p:cNvPr id="2326" name="Google Shape;2326;p34"/>
            <p:cNvSpPr/>
            <p:nvPr/>
          </p:nvSpPr>
          <p:spPr>
            <a:xfrm>
              <a:off x="9788047" y="4569086"/>
              <a:ext cx="152400" cy="47625"/>
            </a:xfrm>
            <a:custGeom>
              <a:avLst/>
              <a:gdLst/>
              <a:ahLst/>
              <a:cxnLst/>
              <a:rect l="l" t="t" r="r" b="b"/>
              <a:pathLst>
                <a:path w="152400" h="47625" extrusionOk="0">
                  <a:moveTo>
                    <a:pt x="152400" y="47625"/>
                  </a:moveTo>
                  <a:lnTo>
                    <a:pt x="76200" y="0"/>
                  </a:lnTo>
                  <a:lnTo>
                    <a:pt x="0" y="4762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7" name="Google Shape;2327;p34"/>
            <p:cNvSpPr/>
            <p:nvPr/>
          </p:nvSpPr>
          <p:spPr>
            <a:xfrm>
              <a:off x="9740422" y="4616711"/>
              <a:ext cx="257175" cy="190500"/>
            </a:xfrm>
            <a:custGeom>
              <a:avLst/>
              <a:gdLst/>
              <a:ahLst/>
              <a:cxnLst/>
              <a:rect l="l" t="t" r="r" b="b"/>
              <a:pathLst>
                <a:path w="257175" h="190500" extrusionOk="0">
                  <a:moveTo>
                    <a:pt x="161925" y="190500"/>
                  </a:moveTo>
                  <a:lnTo>
                    <a:pt x="0" y="190500"/>
                  </a:lnTo>
                  <a:lnTo>
                    <a:pt x="0" y="0"/>
                  </a:lnTo>
                  <a:lnTo>
                    <a:pt x="257175" y="0"/>
                  </a:lnTo>
                  <a:lnTo>
                    <a:pt x="257175" y="70647"/>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8" name="Google Shape;2328;p34"/>
            <p:cNvSpPr/>
            <p:nvPr/>
          </p:nvSpPr>
          <p:spPr>
            <a:xfrm>
              <a:off x="9940447" y="4759576"/>
              <a:ext cx="76200" cy="85725"/>
            </a:xfrm>
            <a:custGeom>
              <a:avLst/>
              <a:gdLst/>
              <a:ahLst/>
              <a:cxnLst/>
              <a:rect l="l" t="t" r="r" b="b"/>
              <a:pathLst>
                <a:path w="76200" h="85725" extrusionOk="0">
                  <a:moveTo>
                    <a:pt x="76200" y="10"/>
                  </a:moveTo>
                  <a:lnTo>
                    <a:pt x="76200" y="86135"/>
                  </a:lnTo>
                  <a:lnTo>
                    <a:pt x="38100" y="66685"/>
                  </a:lnTo>
                  <a:lnTo>
                    <a:pt x="0" y="85735"/>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29" name="Google Shape;2329;p34"/>
            <p:cNvSpPr/>
            <p:nvPr/>
          </p:nvSpPr>
          <p:spPr>
            <a:xfrm>
              <a:off x="9930922" y="4683386"/>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0" name="Google Shape;2330;p34"/>
            <p:cNvSpPr/>
            <p:nvPr/>
          </p:nvSpPr>
          <p:spPr>
            <a:xfrm>
              <a:off x="9797572" y="4683386"/>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1" name="Google Shape;2331;p34"/>
            <p:cNvSpPr/>
            <p:nvPr/>
          </p:nvSpPr>
          <p:spPr>
            <a:xfrm>
              <a:off x="9797572" y="474053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32" name="Google Shape;2332;p34"/>
          <p:cNvGrpSpPr/>
          <p:nvPr/>
        </p:nvGrpSpPr>
        <p:grpSpPr>
          <a:xfrm>
            <a:off x="10818210" y="4569086"/>
            <a:ext cx="285750" cy="295275"/>
            <a:chOff x="10818210" y="4569086"/>
            <a:chExt cx="285750" cy="295275"/>
          </a:xfrm>
        </p:grpSpPr>
        <p:sp>
          <p:nvSpPr>
            <p:cNvPr id="2333" name="Google Shape;2333;p34"/>
            <p:cNvSpPr/>
            <p:nvPr/>
          </p:nvSpPr>
          <p:spPr>
            <a:xfrm>
              <a:off x="10884885" y="4569086"/>
              <a:ext cx="152400" cy="180975"/>
            </a:xfrm>
            <a:custGeom>
              <a:avLst/>
              <a:gdLst/>
              <a:ahLst/>
              <a:cxnLst/>
              <a:rect l="l" t="t" r="r" b="b"/>
              <a:pathLst>
                <a:path w="152400" h="180975" extrusionOk="0">
                  <a:moveTo>
                    <a:pt x="0" y="180975"/>
                  </a:moveTo>
                  <a:lnTo>
                    <a:pt x="0" y="0"/>
                  </a:lnTo>
                  <a:lnTo>
                    <a:pt x="152400" y="0"/>
                  </a:lnTo>
                  <a:lnTo>
                    <a:pt x="152400" y="1809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4" name="Google Shape;2334;p34"/>
            <p:cNvSpPr/>
            <p:nvPr/>
          </p:nvSpPr>
          <p:spPr>
            <a:xfrm>
              <a:off x="10856310" y="4750061"/>
              <a:ext cx="209550" cy="47625"/>
            </a:xfrm>
            <a:custGeom>
              <a:avLst/>
              <a:gdLst/>
              <a:ahLst/>
              <a:cxnLst/>
              <a:rect l="l" t="t" r="r" b="b"/>
              <a:pathLst>
                <a:path w="209550" h="47625" extrusionOk="0">
                  <a:moveTo>
                    <a:pt x="209550" y="47625"/>
                  </a:moveTo>
                  <a:lnTo>
                    <a:pt x="0" y="47625"/>
                  </a:lnTo>
                  <a:lnTo>
                    <a:pt x="0" y="28575"/>
                  </a:lnTo>
                  <a:cubicBezTo>
                    <a:pt x="0" y="12792"/>
                    <a:pt x="12792" y="0"/>
                    <a:pt x="28575" y="0"/>
                  </a:cubicBezTo>
                  <a:lnTo>
                    <a:pt x="180975" y="0"/>
                  </a:lnTo>
                  <a:cubicBezTo>
                    <a:pt x="196758" y="0"/>
                    <a:pt x="209550" y="12792"/>
                    <a:pt x="209550" y="28575"/>
                  </a:cubicBezTo>
                  <a:lnTo>
                    <a:pt x="20955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5" name="Google Shape;2335;p34"/>
            <p:cNvSpPr/>
            <p:nvPr/>
          </p:nvSpPr>
          <p:spPr>
            <a:xfrm>
              <a:off x="10961085" y="4826261"/>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6" name="Google Shape;2336;p34"/>
            <p:cNvSpPr/>
            <p:nvPr/>
          </p:nvSpPr>
          <p:spPr>
            <a:xfrm>
              <a:off x="10894410" y="4854836"/>
              <a:ext cx="133350" cy="9525"/>
            </a:xfrm>
            <a:custGeom>
              <a:avLst/>
              <a:gdLst/>
              <a:ahLst/>
              <a:cxnLst/>
              <a:rect l="l" t="t" r="r" b="b"/>
              <a:pathLst>
                <a:path w="133350" h="120000" extrusionOk="0">
                  <a:moveTo>
                    <a:pt x="0" y="0"/>
                  </a:moveTo>
                  <a:lnTo>
                    <a:pt x="1333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7" name="Google Shape;2337;p34"/>
            <p:cNvSpPr/>
            <p:nvPr/>
          </p:nvSpPr>
          <p:spPr>
            <a:xfrm>
              <a:off x="10818210" y="4702436"/>
              <a:ext cx="38100" cy="95250"/>
            </a:xfrm>
            <a:custGeom>
              <a:avLst/>
              <a:gdLst/>
              <a:ahLst/>
              <a:cxnLst/>
              <a:rect l="l" t="t" r="r" b="b"/>
              <a:pathLst>
                <a:path w="38100" h="95250" extrusionOk="0">
                  <a:moveTo>
                    <a:pt x="38100" y="95250"/>
                  </a:moveTo>
                  <a:lnTo>
                    <a:pt x="0" y="95250"/>
                  </a:lnTo>
                  <a:lnTo>
                    <a:pt x="0" y="0"/>
                  </a:ln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38" name="Google Shape;2338;p34"/>
            <p:cNvSpPr/>
            <p:nvPr/>
          </p:nvSpPr>
          <p:spPr>
            <a:xfrm>
              <a:off x="11065860" y="4702436"/>
              <a:ext cx="38100" cy="95250"/>
            </a:xfrm>
            <a:custGeom>
              <a:avLst/>
              <a:gdLst/>
              <a:ahLst/>
              <a:cxnLst/>
              <a:rect l="l" t="t" r="r" b="b"/>
              <a:pathLst>
                <a:path w="38100" h="95250" extrusionOk="0">
                  <a:moveTo>
                    <a:pt x="0" y="95250"/>
                  </a:moveTo>
                  <a:lnTo>
                    <a:pt x="38100" y="95250"/>
                  </a:lnTo>
                  <a:lnTo>
                    <a:pt x="38100" y="0"/>
                  </a:ln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39" name="Google Shape;2339;p34"/>
          <p:cNvGrpSpPr/>
          <p:nvPr/>
        </p:nvGrpSpPr>
        <p:grpSpPr>
          <a:xfrm>
            <a:off x="1083742" y="5501209"/>
            <a:ext cx="285750" cy="276225"/>
            <a:chOff x="1083742" y="5501209"/>
            <a:chExt cx="285750" cy="276225"/>
          </a:xfrm>
        </p:grpSpPr>
        <p:sp>
          <p:nvSpPr>
            <p:cNvPr id="2340" name="Google Shape;2340;p34"/>
            <p:cNvSpPr/>
            <p:nvPr/>
          </p:nvSpPr>
          <p:spPr>
            <a:xfrm>
              <a:off x="1083742" y="5615509"/>
              <a:ext cx="285750" cy="161925"/>
            </a:xfrm>
            <a:custGeom>
              <a:avLst/>
              <a:gdLst/>
              <a:ahLst/>
              <a:cxnLst/>
              <a:rect l="l" t="t" r="r" b="b"/>
              <a:pathLst>
                <a:path w="285750" h="161925" extrusionOk="0">
                  <a:moveTo>
                    <a:pt x="180975" y="0"/>
                  </a:moveTo>
                  <a:lnTo>
                    <a:pt x="285750" y="0"/>
                  </a:lnTo>
                  <a:lnTo>
                    <a:pt x="285750" y="161925"/>
                  </a:lnTo>
                  <a:lnTo>
                    <a:pt x="0" y="161925"/>
                  </a:lnTo>
                  <a:lnTo>
                    <a:pt x="0" y="0"/>
                  </a:ln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41" name="Google Shape;2341;p34"/>
            <p:cNvSpPr/>
            <p:nvPr/>
          </p:nvSpPr>
          <p:spPr>
            <a:xfrm>
              <a:off x="1150417" y="5501209"/>
              <a:ext cx="152400" cy="152400"/>
            </a:xfrm>
            <a:custGeom>
              <a:avLst/>
              <a:gdLst/>
              <a:ahLst/>
              <a:cxnLst/>
              <a:rect l="l" t="t" r="r" b="b"/>
              <a:pathLst>
                <a:path w="152400" h="152400" extrusionOk="0">
                  <a:moveTo>
                    <a:pt x="38100" y="142875"/>
                  </a:moveTo>
                  <a:lnTo>
                    <a:pt x="0" y="152400"/>
                  </a:lnTo>
                  <a:lnTo>
                    <a:pt x="9525" y="114300"/>
                  </a:lnTo>
                  <a:lnTo>
                    <a:pt x="123825" y="0"/>
                  </a:lnTo>
                  <a:lnTo>
                    <a:pt x="152400" y="285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42" name="Google Shape;2342;p34"/>
            <p:cNvSpPr/>
            <p:nvPr/>
          </p:nvSpPr>
          <p:spPr>
            <a:xfrm>
              <a:off x="1150417" y="5691709"/>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43" name="Google Shape;2343;p34"/>
            <p:cNvSpPr/>
            <p:nvPr/>
          </p:nvSpPr>
          <p:spPr>
            <a:xfrm>
              <a:off x="1150417" y="5729809"/>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44" name="Google Shape;2344;p34"/>
            <p:cNvSpPr/>
            <p:nvPr/>
          </p:nvSpPr>
          <p:spPr>
            <a:xfrm>
              <a:off x="1274242" y="5729809"/>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45" name="Google Shape;2345;p34"/>
          <p:cNvGrpSpPr/>
          <p:nvPr/>
        </p:nvGrpSpPr>
        <p:grpSpPr>
          <a:xfrm>
            <a:off x="9740422" y="3646488"/>
            <a:ext cx="285750" cy="285750"/>
            <a:chOff x="9740422" y="3646488"/>
            <a:chExt cx="285750" cy="285750"/>
          </a:xfrm>
        </p:grpSpPr>
        <p:sp>
          <p:nvSpPr>
            <p:cNvPr id="2346" name="Google Shape;2346;p34"/>
            <p:cNvSpPr/>
            <p:nvPr/>
          </p:nvSpPr>
          <p:spPr>
            <a:xfrm>
              <a:off x="9740422" y="3684588"/>
              <a:ext cx="247650" cy="247650"/>
            </a:xfrm>
            <a:custGeom>
              <a:avLst/>
              <a:gdLst/>
              <a:ahLst/>
              <a:cxnLst/>
              <a:rect l="l" t="t" r="r" b="b"/>
              <a:pathLst>
                <a:path w="247650" h="247650" extrusionOk="0">
                  <a:moveTo>
                    <a:pt x="123825" y="0"/>
                  </a:moveTo>
                  <a:cubicBezTo>
                    <a:pt x="55436" y="0"/>
                    <a:pt x="0" y="55435"/>
                    <a:pt x="0" y="123825"/>
                  </a:cubicBezTo>
                  <a:cubicBezTo>
                    <a:pt x="0" y="192215"/>
                    <a:pt x="55436" y="247650"/>
                    <a:pt x="123825" y="247650"/>
                  </a:cubicBezTo>
                  <a:cubicBezTo>
                    <a:pt x="192215" y="247650"/>
                    <a:pt x="247650" y="192215"/>
                    <a:pt x="247650" y="123825"/>
                  </a:cubicBezTo>
                  <a:lnTo>
                    <a:pt x="123825" y="123825"/>
                  </a:lnTo>
                  <a:lnTo>
                    <a:pt x="123825"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47" name="Google Shape;2347;p34"/>
            <p:cNvSpPr/>
            <p:nvPr/>
          </p:nvSpPr>
          <p:spPr>
            <a:xfrm>
              <a:off x="9902347" y="3646488"/>
              <a:ext cx="123825" cy="123825"/>
            </a:xfrm>
            <a:custGeom>
              <a:avLst/>
              <a:gdLst/>
              <a:ahLst/>
              <a:cxnLst/>
              <a:rect l="l" t="t" r="r" b="b"/>
              <a:pathLst>
                <a:path w="123825" h="123825" extrusionOk="0">
                  <a:moveTo>
                    <a:pt x="0" y="0"/>
                  </a:moveTo>
                  <a:lnTo>
                    <a:pt x="0" y="123825"/>
                  </a:lnTo>
                  <a:lnTo>
                    <a:pt x="123825" y="123825"/>
                  </a:lnTo>
                  <a:cubicBezTo>
                    <a:pt x="123825" y="55436"/>
                    <a:pt x="68390" y="0"/>
                    <a:pt x="0"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48" name="Google Shape;2348;p34"/>
          <p:cNvGrpSpPr/>
          <p:nvPr/>
        </p:nvGrpSpPr>
        <p:grpSpPr>
          <a:xfrm>
            <a:off x="10818210" y="3646488"/>
            <a:ext cx="285750" cy="285750"/>
            <a:chOff x="10818210" y="3646488"/>
            <a:chExt cx="285750" cy="285750"/>
          </a:xfrm>
        </p:grpSpPr>
        <p:sp>
          <p:nvSpPr>
            <p:cNvPr id="2349" name="Google Shape;2349;p34"/>
            <p:cNvSpPr/>
            <p:nvPr/>
          </p:nvSpPr>
          <p:spPr>
            <a:xfrm>
              <a:off x="11027760" y="3789363"/>
              <a:ext cx="76200" cy="9525"/>
            </a:xfrm>
            <a:custGeom>
              <a:avLst/>
              <a:gdLst/>
              <a:ahLst/>
              <a:cxnLst/>
              <a:rect l="l" t="t" r="r" b="b"/>
              <a:pathLst>
                <a:path w="76200" h="120000" extrusionOk="0">
                  <a:moveTo>
                    <a:pt x="0" y="0"/>
                  </a:moveTo>
                  <a:lnTo>
                    <a:pt x="762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0" name="Google Shape;2350;p34"/>
            <p:cNvSpPr/>
            <p:nvPr/>
          </p:nvSpPr>
          <p:spPr>
            <a:xfrm>
              <a:off x="10961085" y="3646488"/>
              <a:ext cx="9525" cy="76200"/>
            </a:xfrm>
            <a:custGeom>
              <a:avLst/>
              <a:gdLst/>
              <a:ahLst/>
              <a:cxnLst/>
              <a:rect l="l" t="t" r="r" b="b"/>
              <a:pathLst>
                <a:path w="120000" h="76200" extrusionOk="0">
                  <a:moveTo>
                    <a:pt x="0" y="0"/>
                  </a:moveTo>
                  <a:lnTo>
                    <a:pt x="0" y="762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1" name="Google Shape;2351;p34"/>
            <p:cNvSpPr/>
            <p:nvPr/>
          </p:nvSpPr>
          <p:spPr>
            <a:xfrm>
              <a:off x="10856605" y="3835026"/>
              <a:ext cx="47625" cy="47625"/>
            </a:xfrm>
            <a:custGeom>
              <a:avLst/>
              <a:gdLst/>
              <a:ahLst/>
              <a:cxnLst/>
              <a:rect l="l" t="t" r="r" b="b"/>
              <a:pathLst>
                <a:path w="47625" h="47625" extrusionOk="0">
                  <a:moveTo>
                    <a:pt x="55883" y="0"/>
                  </a:moveTo>
                  <a:lnTo>
                    <a:pt x="0" y="51797"/>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2" name="Google Shape;2352;p34"/>
            <p:cNvSpPr/>
            <p:nvPr/>
          </p:nvSpPr>
          <p:spPr>
            <a:xfrm>
              <a:off x="10818210" y="3646488"/>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3" name="Google Shape;2353;p34"/>
            <p:cNvSpPr/>
            <p:nvPr/>
          </p:nvSpPr>
          <p:spPr>
            <a:xfrm>
              <a:off x="10894410" y="3722688"/>
              <a:ext cx="133350" cy="133350"/>
            </a:xfrm>
            <a:custGeom>
              <a:avLst/>
              <a:gdLst/>
              <a:ahLst/>
              <a:cxnLst/>
              <a:rect l="l" t="t" r="r" b="b"/>
              <a:pathLst>
                <a:path w="133350" h="133350" extrusionOk="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54" name="Google Shape;2354;p34"/>
          <p:cNvGrpSpPr/>
          <p:nvPr/>
        </p:nvGrpSpPr>
        <p:grpSpPr>
          <a:xfrm>
            <a:off x="5412084" y="5510734"/>
            <a:ext cx="285750" cy="247650"/>
            <a:chOff x="5412084" y="5510734"/>
            <a:chExt cx="285750" cy="247650"/>
          </a:xfrm>
        </p:grpSpPr>
        <p:sp>
          <p:nvSpPr>
            <p:cNvPr id="2355" name="Google Shape;2355;p34"/>
            <p:cNvSpPr/>
            <p:nvPr/>
          </p:nvSpPr>
          <p:spPr>
            <a:xfrm>
              <a:off x="5507334" y="5710759"/>
              <a:ext cx="57150" cy="9525"/>
            </a:xfrm>
            <a:custGeom>
              <a:avLst/>
              <a:gdLst/>
              <a:ahLst/>
              <a:cxnLst/>
              <a:rect l="l" t="t" r="r" b="b"/>
              <a:pathLst>
                <a:path w="57150" h="120000" extrusionOk="0">
                  <a:moveTo>
                    <a:pt x="57150" y="0"/>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6" name="Google Shape;2356;p34"/>
            <p:cNvSpPr/>
            <p:nvPr/>
          </p:nvSpPr>
          <p:spPr>
            <a:xfrm>
              <a:off x="5598555" y="5628111"/>
              <a:ext cx="19050" cy="38100"/>
            </a:xfrm>
            <a:custGeom>
              <a:avLst/>
              <a:gdLst/>
              <a:ahLst/>
              <a:cxnLst/>
              <a:rect l="l" t="t" r="r" b="b"/>
              <a:pathLst>
                <a:path w="19050" h="38100" extrusionOk="0">
                  <a:moveTo>
                    <a:pt x="26422" y="42281"/>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7" name="Google Shape;2357;p34"/>
            <p:cNvSpPr/>
            <p:nvPr/>
          </p:nvSpPr>
          <p:spPr>
            <a:xfrm>
              <a:off x="5505058" y="5598726"/>
              <a:ext cx="19050" cy="38100"/>
            </a:xfrm>
            <a:custGeom>
              <a:avLst/>
              <a:gdLst/>
              <a:ahLst/>
              <a:cxnLst/>
              <a:rect l="l" t="t" r="r" b="b"/>
              <a:pathLst>
                <a:path w="19050" h="38100" extrusionOk="0">
                  <a:moveTo>
                    <a:pt x="24670" y="0"/>
                  </a:moveTo>
                  <a:lnTo>
                    <a:pt x="0" y="39472"/>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8" name="Google Shape;2358;p34"/>
            <p:cNvSpPr/>
            <p:nvPr/>
          </p:nvSpPr>
          <p:spPr>
            <a:xfrm>
              <a:off x="5412084" y="5663134"/>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59" name="Google Shape;2359;p34"/>
            <p:cNvSpPr/>
            <p:nvPr/>
          </p:nvSpPr>
          <p:spPr>
            <a:xfrm>
              <a:off x="5602584" y="5663134"/>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0" name="Google Shape;2360;p34"/>
            <p:cNvSpPr/>
            <p:nvPr/>
          </p:nvSpPr>
          <p:spPr>
            <a:xfrm>
              <a:off x="5507334" y="5510734"/>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61" name="Google Shape;2361;p34"/>
          <p:cNvGrpSpPr/>
          <p:nvPr/>
        </p:nvGrpSpPr>
        <p:grpSpPr>
          <a:xfrm>
            <a:off x="2165828" y="3646488"/>
            <a:ext cx="285750" cy="285750"/>
            <a:chOff x="2165828" y="3646488"/>
            <a:chExt cx="285750" cy="285750"/>
          </a:xfrm>
        </p:grpSpPr>
        <p:sp>
          <p:nvSpPr>
            <p:cNvPr id="2362" name="Google Shape;2362;p34"/>
            <p:cNvSpPr/>
            <p:nvPr/>
          </p:nvSpPr>
          <p:spPr>
            <a:xfrm>
              <a:off x="2165828" y="3646488"/>
              <a:ext cx="219075" cy="219075"/>
            </a:xfrm>
            <a:custGeom>
              <a:avLst/>
              <a:gdLst/>
              <a:ahLst/>
              <a:cxnLst/>
              <a:rect l="l" t="t" r="r" b="b"/>
              <a:pathLst>
                <a:path w="219075" h="219075" extrusionOk="0">
                  <a:moveTo>
                    <a:pt x="104765" y="228209"/>
                  </a:moveTo>
                  <a:cubicBezTo>
                    <a:pt x="46101" y="223361"/>
                    <a:pt x="0" y="174212"/>
                    <a:pt x="0" y="114300"/>
                  </a:cubicBezTo>
                  <a:cubicBezTo>
                    <a:pt x="0" y="51178"/>
                    <a:pt x="51178" y="0"/>
                    <a:pt x="114300" y="0"/>
                  </a:cubicBezTo>
                  <a:cubicBezTo>
                    <a:pt x="174212" y="0"/>
                    <a:pt x="223361" y="46101"/>
                    <a:pt x="228209" y="104765"/>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3" name="Google Shape;2363;p34"/>
            <p:cNvSpPr/>
            <p:nvPr/>
          </p:nvSpPr>
          <p:spPr>
            <a:xfrm>
              <a:off x="2213453" y="3694113"/>
              <a:ext cx="123825" cy="123825"/>
            </a:xfrm>
            <a:custGeom>
              <a:avLst/>
              <a:gdLst/>
              <a:ahLst/>
              <a:cxnLst/>
              <a:rect l="l" t="t" r="r" b="b"/>
              <a:pathLst>
                <a:path w="123825" h="123825" extrusionOk="0">
                  <a:moveTo>
                    <a:pt x="57140" y="132674"/>
                  </a:moveTo>
                  <a:cubicBezTo>
                    <a:pt x="24832" y="128045"/>
                    <a:pt x="0" y="100260"/>
                    <a:pt x="0" y="66675"/>
                  </a:cubicBezTo>
                  <a:cubicBezTo>
                    <a:pt x="0" y="29851"/>
                    <a:pt x="29851" y="0"/>
                    <a:pt x="66675" y="0"/>
                  </a:cubicBezTo>
                  <a:cubicBezTo>
                    <a:pt x="100270" y="0"/>
                    <a:pt x="128054" y="24841"/>
                    <a:pt x="132674" y="5716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4" name="Google Shape;2364;p34"/>
            <p:cNvSpPr/>
            <p:nvPr/>
          </p:nvSpPr>
          <p:spPr>
            <a:xfrm>
              <a:off x="2289653" y="3770313"/>
              <a:ext cx="161925" cy="161925"/>
            </a:xfrm>
            <a:custGeom>
              <a:avLst/>
              <a:gdLst/>
              <a:ahLst/>
              <a:cxnLst/>
              <a:rect l="l" t="t" r="r" b="b"/>
              <a:pathLst>
                <a:path w="161925" h="161925" extrusionOk="0">
                  <a:moveTo>
                    <a:pt x="0" y="0"/>
                  </a:moveTo>
                  <a:lnTo>
                    <a:pt x="19050" y="142875"/>
                  </a:lnTo>
                  <a:lnTo>
                    <a:pt x="57150" y="104775"/>
                  </a:lnTo>
                  <a:lnTo>
                    <a:pt x="114300" y="161925"/>
                  </a:lnTo>
                  <a:lnTo>
                    <a:pt x="161925" y="114300"/>
                  </a:lnTo>
                  <a:lnTo>
                    <a:pt x="104775" y="57150"/>
                  </a:lnTo>
                  <a:lnTo>
                    <a:pt x="142875" y="190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65" name="Google Shape;2365;p34"/>
          <p:cNvGrpSpPr/>
          <p:nvPr/>
        </p:nvGrpSpPr>
        <p:grpSpPr>
          <a:xfrm>
            <a:off x="3245610" y="3656013"/>
            <a:ext cx="276225" cy="276225"/>
            <a:chOff x="3245610" y="3656013"/>
            <a:chExt cx="276225" cy="276225"/>
          </a:xfrm>
        </p:grpSpPr>
        <p:sp>
          <p:nvSpPr>
            <p:cNvPr id="2366" name="Google Shape;2366;p34"/>
            <p:cNvSpPr/>
            <p:nvPr/>
          </p:nvSpPr>
          <p:spPr>
            <a:xfrm>
              <a:off x="3245610" y="3703638"/>
              <a:ext cx="228600" cy="228600"/>
            </a:xfrm>
            <a:custGeom>
              <a:avLst/>
              <a:gdLst/>
              <a:ahLst/>
              <a:cxnLst/>
              <a:rect l="l" t="t" r="r" b="b"/>
              <a:pathLst>
                <a:path w="228600" h="228600" extrusionOk="0">
                  <a:moveTo>
                    <a:pt x="224990" y="85687"/>
                  </a:moveTo>
                  <a:cubicBezTo>
                    <a:pt x="227343" y="94831"/>
                    <a:pt x="228600" y="104423"/>
                    <a:pt x="228600" y="114300"/>
                  </a:cubicBezTo>
                  <a:cubicBezTo>
                    <a:pt x="228600" y="177422"/>
                    <a:pt x="177422" y="228600"/>
                    <a:pt x="114300" y="228600"/>
                  </a:cubicBezTo>
                  <a:cubicBezTo>
                    <a:pt x="51178" y="228600"/>
                    <a:pt x="0" y="177422"/>
                    <a:pt x="0" y="114300"/>
                  </a:cubicBezTo>
                  <a:cubicBezTo>
                    <a:pt x="0" y="51178"/>
                    <a:pt x="51178" y="0"/>
                    <a:pt x="114300" y="0"/>
                  </a:cubicBezTo>
                  <a:cubicBezTo>
                    <a:pt x="124177" y="0"/>
                    <a:pt x="133769" y="1257"/>
                    <a:pt x="142904" y="361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7" name="Google Shape;2367;p34"/>
            <p:cNvSpPr/>
            <p:nvPr/>
          </p:nvSpPr>
          <p:spPr>
            <a:xfrm>
              <a:off x="3293235" y="3751263"/>
              <a:ext cx="133350" cy="133350"/>
            </a:xfrm>
            <a:custGeom>
              <a:avLst/>
              <a:gdLst/>
              <a:ahLst/>
              <a:cxnLst/>
              <a:rect l="l" t="t" r="r" b="b"/>
              <a:pathLst>
                <a:path w="133350" h="133350" extrusionOk="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8" name="Google Shape;2368;p34"/>
            <p:cNvSpPr/>
            <p:nvPr/>
          </p:nvSpPr>
          <p:spPr>
            <a:xfrm>
              <a:off x="3359910" y="3665538"/>
              <a:ext cx="152400" cy="152400"/>
            </a:xfrm>
            <a:custGeom>
              <a:avLst/>
              <a:gdLst/>
              <a:ahLst/>
              <a:cxnLst/>
              <a:rect l="l" t="t" r="r" b="b"/>
              <a:pathLst>
                <a:path w="152400" h="152400" extrusionOk="0">
                  <a:moveTo>
                    <a:pt x="0" y="152400"/>
                  </a:moveTo>
                  <a:lnTo>
                    <a:pt x="1524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69" name="Google Shape;2369;p34"/>
            <p:cNvSpPr/>
            <p:nvPr/>
          </p:nvSpPr>
          <p:spPr>
            <a:xfrm>
              <a:off x="3426585" y="3656013"/>
              <a:ext cx="95250" cy="95250"/>
            </a:xfrm>
            <a:custGeom>
              <a:avLst/>
              <a:gdLst/>
              <a:ahLst/>
              <a:cxnLst/>
              <a:rect l="l" t="t" r="r" b="b"/>
              <a:pathLst>
                <a:path w="95250" h="95250" extrusionOk="0">
                  <a:moveTo>
                    <a:pt x="47625" y="47625"/>
                  </a:moveTo>
                  <a:lnTo>
                    <a:pt x="38100" y="0"/>
                  </a:lnTo>
                  <a:lnTo>
                    <a:pt x="0" y="38100"/>
                  </a:lnTo>
                  <a:lnTo>
                    <a:pt x="9525" y="85725"/>
                  </a:lnTo>
                  <a:lnTo>
                    <a:pt x="57150" y="95250"/>
                  </a:lnTo>
                  <a:lnTo>
                    <a:pt x="9525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70" name="Google Shape;2370;p34"/>
          <p:cNvGrpSpPr/>
          <p:nvPr/>
        </p:nvGrpSpPr>
        <p:grpSpPr>
          <a:xfrm>
            <a:off x="7585781" y="5501209"/>
            <a:ext cx="266700" cy="261938"/>
            <a:chOff x="7585781" y="5501209"/>
            <a:chExt cx="266700" cy="261938"/>
          </a:xfrm>
        </p:grpSpPr>
        <p:sp>
          <p:nvSpPr>
            <p:cNvPr id="2371" name="Google Shape;2371;p34"/>
            <p:cNvSpPr/>
            <p:nvPr/>
          </p:nvSpPr>
          <p:spPr>
            <a:xfrm>
              <a:off x="7595306" y="5586934"/>
              <a:ext cx="171450" cy="171450"/>
            </a:xfrm>
            <a:custGeom>
              <a:avLst/>
              <a:gdLst/>
              <a:ahLst/>
              <a:cxnLst/>
              <a:rect l="l" t="t" r="r" b="b"/>
              <a:pathLst>
                <a:path w="171450" h="171450" extrusionOk="0">
                  <a:moveTo>
                    <a:pt x="171450" y="1714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2" name="Google Shape;2372;p34"/>
            <p:cNvSpPr/>
            <p:nvPr/>
          </p:nvSpPr>
          <p:spPr>
            <a:xfrm>
              <a:off x="7757231" y="5501209"/>
              <a:ext cx="95250" cy="95250"/>
            </a:xfrm>
            <a:custGeom>
              <a:avLst/>
              <a:gdLst/>
              <a:ahLst/>
              <a:cxnLst/>
              <a:rect l="l" t="t" r="r" b="b"/>
              <a:pathLst>
                <a:path w="95250" h="95250" extrusionOk="0">
                  <a:moveTo>
                    <a:pt x="0" y="0"/>
                  </a:moveTo>
                  <a:lnTo>
                    <a:pt x="95250" y="952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3" name="Google Shape;2373;p34"/>
            <p:cNvSpPr/>
            <p:nvPr/>
          </p:nvSpPr>
          <p:spPr>
            <a:xfrm>
              <a:off x="7585781" y="5696472"/>
              <a:ext cx="66675" cy="66675"/>
            </a:xfrm>
            <a:custGeom>
              <a:avLst/>
              <a:gdLst/>
              <a:ahLst/>
              <a:cxnLst/>
              <a:rect l="l" t="t" r="r" b="b"/>
              <a:pathLst>
                <a:path w="66675" h="66675" extrusionOk="0">
                  <a:moveTo>
                    <a:pt x="71438" y="0"/>
                  </a:moveTo>
                  <a:lnTo>
                    <a:pt x="0" y="71438"/>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4" name="Google Shape;2374;p34"/>
            <p:cNvSpPr/>
            <p:nvPr/>
          </p:nvSpPr>
          <p:spPr>
            <a:xfrm>
              <a:off x="7738181" y="5577409"/>
              <a:ext cx="95250" cy="152400"/>
            </a:xfrm>
            <a:custGeom>
              <a:avLst/>
              <a:gdLst/>
              <a:ahLst/>
              <a:cxnLst/>
              <a:rect l="l" t="t" r="r" b="b"/>
              <a:pathLst>
                <a:path w="95250" h="152400" extrusionOk="0">
                  <a:moveTo>
                    <a:pt x="95250" y="0"/>
                  </a:moveTo>
                  <a:lnTo>
                    <a:pt x="0" y="1524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5" name="Google Shape;2375;p34"/>
            <p:cNvSpPr/>
            <p:nvPr/>
          </p:nvSpPr>
          <p:spPr>
            <a:xfrm>
              <a:off x="7623881" y="5520259"/>
              <a:ext cx="152400" cy="95250"/>
            </a:xfrm>
            <a:custGeom>
              <a:avLst/>
              <a:gdLst/>
              <a:ahLst/>
              <a:cxnLst/>
              <a:rect l="l" t="t" r="r" b="b"/>
              <a:pathLst>
                <a:path w="152400" h="95250" extrusionOk="0">
                  <a:moveTo>
                    <a:pt x="0" y="95250"/>
                  </a:moveTo>
                  <a:lnTo>
                    <a:pt x="1524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76" name="Google Shape;2376;p34"/>
          <p:cNvGrpSpPr/>
          <p:nvPr/>
        </p:nvGrpSpPr>
        <p:grpSpPr>
          <a:xfrm>
            <a:off x="8667866" y="5501209"/>
            <a:ext cx="266700" cy="266700"/>
            <a:chOff x="8667866" y="5501209"/>
            <a:chExt cx="266700" cy="266700"/>
          </a:xfrm>
        </p:grpSpPr>
        <p:sp>
          <p:nvSpPr>
            <p:cNvPr id="2377" name="Google Shape;2377;p34"/>
            <p:cNvSpPr/>
            <p:nvPr/>
          </p:nvSpPr>
          <p:spPr>
            <a:xfrm>
              <a:off x="8791691" y="5501209"/>
              <a:ext cx="142875" cy="142875"/>
            </a:xfrm>
            <a:custGeom>
              <a:avLst/>
              <a:gdLst/>
              <a:ahLst/>
              <a:cxnLst/>
              <a:rect l="l" t="t" r="r" b="b"/>
              <a:pathLst>
                <a:path w="142875" h="142875" extrusionOk="0">
                  <a:moveTo>
                    <a:pt x="0" y="142875"/>
                  </a:moveTo>
                  <a:lnTo>
                    <a:pt x="14287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8" name="Google Shape;2378;p34"/>
            <p:cNvSpPr/>
            <p:nvPr/>
          </p:nvSpPr>
          <p:spPr>
            <a:xfrm>
              <a:off x="8686916" y="5501209"/>
              <a:ext cx="76200" cy="76200"/>
            </a:xfrm>
            <a:custGeom>
              <a:avLst/>
              <a:gdLst/>
              <a:ahLst/>
              <a:cxnLst/>
              <a:rect l="l" t="t" r="r" b="b"/>
              <a:pathLst>
                <a:path w="76200" h="76200" extrusionOk="0">
                  <a:moveTo>
                    <a:pt x="0" y="0"/>
                  </a:moveTo>
                  <a:lnTo>
                    <a:pt x="762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79" name="Google Shape;2379;p34"/>
            <p:cNvSpPr/>
            <p:nvPr/>
          </p:nvSpPr>
          <p:spPr>
            <a:xfrm>
              <a:off x="8686916" y="5501209"/>
              <a:ext cx="76200" cy="76200"/>
            </a:xfrm>
            <a:custGeom>
              <a:avLst/>
              <a:gdLst/>
              <a:ahLst/>
              <a:cxnLst/>
              <a:rect l="l" t="t" r="r" b="b"/>
              <a:pathLst>
                <a:path w="76200" h="76200" extrusionOk="0">
                  <a:moveTo>
                    <a:pt x="0" y="7620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0" name="Google Shape;2380;p34"/>
            <p:cNvSpPr/>
            <p:nvPr/>
          </p:nvSpPr>
          <p:spPr>
            <a:xfrm>
              <a:off x="8858366" y="5672659"/>
              <a:ext cx="76200" cy="76200"/>
            </a:xfrm>
            <a:custGeom>
              <a:avLst/>
              <a:gdLst/>
              <a:ahLst/>
              <a:cxnLst/>
              <a:rect l="l" t="t" r="r" b="b"/>
              <a:pathLst>
                <a:path w="76200" h="76200" extrusionOk="0">
                  <a:moveTo>
                    <a:pt x="0" y="0"/>
                  </a:moveTo>
                  <a:lnTo>
                    <a:pt x="762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1" name="Google Shape;2381;p34"/>
            <p:cNvSpPr/>
            <p:nvPr/>
          </p:nvSpPr>
          <p:spPr>
            <a:xfrm>
              <a:off x="8858366" y="5672659"/>
              <a:ext cx="76200" cy="76200"/>
            </a:xfrm>
            <a:custGeom>
              <a:avLst/>
              <a:gdLst/>
              <a:ahLst/>
              <a:cxnLst/>
              <a:rect l="l" t="t" r="r" b="b"/>
              <a:pathLst>
                <a:path w="76200" h="76200" extrusionOk="0">
                  <a:moveTo>
                    <a:pt x="0" y="7620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2" name="Google Shape;2382;p34"/>
            <p:cNvSpPr/>
            <p:nvPr/>
          </p:nvSpPr>
          <p:spPr>
            <a:xfrm>
              <a:off x="8667866" y="5653609"/>
              <a:ext cx="114300" cy="114300"/>
            </a:xfrm>
            <a:custGeom>
              <a:avLst/>
              <a:gdLst/>
              <a:ahLst/>
              <a:cxnLst/>
              <a:rect l="l" t="t" r="r" b="b"/>
              <a:pathLst>
                <a:path w="114300" h="114300" extrusionOk="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3" name="Google Shape;2383;p34"/>
            <p:cNvSpPr/>
            <p:nvPr/>
          </p:nvSpPr>
          <p:spPr>
            <a:xfrm>
              <a:off x="8848841" y="5501209"/>
              <a:ext cx="85725" cy="85725"/>
            </a:xfrm>
            <a:custGeom>
              <a:avLst/>
              <a:gdLst/>
              <a:ahLst/>
              <a:cxnLst/>
              <a:rect l="l" t="t" r="r" b="b"/>
              <a:pathLst>
                <a:path w="85725" h="85725" extrusionOk="0">
                  <a:moveTo>
                    <a:pt x="0" y="0"/>
                  </a:moveTo>
                  <a:lnTo>
                    <a:pt x="85725" y="0"/>
                  </a:lnTo>
                  <a:lnTo>
                    <a:pt x="85725" y="857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384" name="Google Shape;2384;p34"/>
          <p:cNvGrpSpPr/>
          <p:nvPr/>
        </p:nvGrpSpPr>
        <p:grpSpPr>
          <a:xfrm>
            <a:off x="9740422" y="5510734"/>
            <a:ext cx="285750" cy="247650"/>
            <a:chOff x="9740422" y="5510734"/>
            <a:chExt cx="285750" cy="247650"/>
          </a:xfrm>
        </p:grpSpPr>
        <p:sp>
          <p:nvSpPr>
            <p:cNvPr id="2385" name="Google Shape;2385;p34"/>
            <p:cNvSpPr/>
            <p:nvPr/>
          </p:nvSpPr>
          <p:spPr>
            <a:xfrm>
              <a:off x="9943343" y="5605984"/>
              <a:ext cx="76200" cy="47625"/>
            </a:xfrm>
            <a:custGeom>
              <a:avLst/>
              <a:gdLst/>
              <a:ahLst/>
              <a:cxnLst/>
              <a:rect l="l" t="t" r="r" b="b"/>
              <a:pathLst>
                <a:path w="76200" h="47625" extrusionOk="0">
                  <a:moveTo>
                    <a:pt x="0" y="18288"/>
                  </a:moveTo>
                  <a:lnTo>
                    <a:pt x="35204" y="47625"/>
                  </a:lnTo>
                  <a:lnTo>
                    <a:pt x="82829"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6" name="Google Shape;2386;p34"/>
            <p:cNvSpPr/>
            <p:nvPr/>
          </p:nvSpPr>
          <p:spPr>
            <a:xfrm>
              <a:off x="9740422" y="5605984"/>
              <a:ext cx="152400" cy="66675"/>
            </a:xfrm>
            <a:custGeom>
              <a:avLst/>
              <a:gdLst/>
              <a:ahLst/>
              <a:cxnLst/>
              <a:rect l="l" t="t" r="r" b="b"/>
              <a:pathLst>
                <a:path w="152400" h="66675" extrusionOk="0">
                  <a:moveTo>
                    <a:pt x="0" y="67542"/>
                  </a:moveTo>
                  <a:lnTo>
                    <a:pt x="76200" y="0"/>
                  </a:lnTo>
                  <a:lnTo>
                    <a:pt x="123825" y="47625"/>
                  </a:lnTo>
                  <a:lnTo>
                    <a:pt x="159039" y="18278"/>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7" name="Google Shape;2387;p34"/>
            <p:cNvSpPr/>
            <p:nvPr/>
          </p:nvSpPr>
          <p:spPr>
            <a:xfrm>
              <a:off x="9740422" y="5510734"/>
              <a:ext cx="285750" cy="247650"/>
            </a:xfrm>
            <a:custGeom>
              <a:avLst/>
              <a:gdLst/>
              <a:ahLst/>
              <a:cxnLst/>
              <a:rect l="l" t="t" r="r" b="b"/>
              <a:pathLst>
                <a:path w="285750" h="247650" extrusionOk="0">
                  <a:moveTo>
                    <a:pt x="0" y="0"/>
                  </a:moveTo>
                  <a:lnTo>
                    <a:pt x="285750" y="0"/>
                  </a:lnTo>
                  <a:lnTo>
                    <a:pt x="285750" y="247650"/>
                  </a:lnTo>
                  <a:lnTo>
                    <a:pt x="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8" name="Google Shape;2388;p34"/>
            <p:cNvSpPr/>
            <p:nvPr/>
          </p:nvSpPr>
          <p:spPr>
            <a:xfrm>
              <a:off x="9921397" y="5672659"/>
              <a:ext cx="9525" cy="85725"/>
            </a:xfrm>
            <a:custGeom>
              <a:avLst/>
              <a:gdLst/>
              <a:ahLst/>
              <a:cxnLst/>
              <a:rect l="l" t="t" r="r" b="b"/>
              <a:pathLst>
                <a:path w="120000" h="85725" extrusionOk="0">
                  <a:moveTo>
                    <a:pt x="0" y="0"/>
                  </a:moveTo>
                  <a:lnTo>
                    <a:pt x="0" y="857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89" name="Google Shape;2389;p34"/>
            <p:cNvSpPr/>
            <p:nvPr/>
          </p:nvSpPr>
          <p:spPr>
            <a:xfrm>
              <a:off x="9921397" y="5510734"/>
              <a:ext cx="9525" cy="66675"/>
            </a:xfrm>
            <a:custGeom>
              <a:avLst/>
              <a:gdLst/>
              <a:ahLst/>
              <a:cxnLst/>
              <a:rect l="l" t="t" r="r" b="b"/>
              <a:pathLst>
                <a:path w="120000" h="66675" extrusionOk="0">
                  <a:moveTo>
                    <a:pt x="0" y="0"/>
                  </a:moveTo>
                  <a:lnTo>
                    <a:pt x="0"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90" name="Google Shape;2390;p34"/>
            <p:cNvSpPr/>
            <p:nvPr/>
          </p:nvSpPr>
          <p:spPr>
            <a:xfrm>
              <a:off x="9892822" y="5577409"/>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
        <p:nvSpPr>
          <p:cNvPr id="2391" name="Google Shape;2391;p34"/>
          <p:cNvSpPr/>
          <p:nvPr/>
        </p:nvSpPr>
        <p:spPr>
          <a:xfrm>
            <a:off x="10818210" y="5491684"/>
            <a:ext cx="285750" cy="285750"/>
          </a:xfrm>
          <a:custGeom>
            <a:avLst/>
            <a:gdLst/>
            <a:ahLst/>
            <a:cxnLst/>
            <a:rect l="l" t="t" r="r" b="b"/>
            <a:pathLst>
              <a:path w="285750" h="285750" extrusionOk="0">
                <a:moveTo>
                  <a:pt x="247650" y="123825"/>
                </a:moveTo>
                <a:lnTo>
                  <a:pt x="247650" y="38100"/>
                </a:lnTo>
                <a:lnTo>
                  <a:pt x="161925" y="38100"/>
                </a:lnTo>
                <a:cubicBezTo>
                  <a:pt x="161925" y="17059"/>
                  <a:pt x="144866" y="0"/>
                  <a:pt x="123825" y="0"/>
                </a:cubicBezTo>
                <a:cubicBezTo>
                  <a:pt x="102784" y="0"/>
                  <a:pt x="85725" y="17059"/>
                  <a:pt x="85725" y="38100"/>
                </a:cubicBezTo>
                <a:lnTo>
                  <a:pt x="0" y="38100"/>
                </a:lnTo>
                <a:lnTo>
                  <a:pt x="0" y="114300"/>
                </a:lnTo>
                <a:cubicBezTo>
                  <a:pt x="26299" y="114300"/>
                  <a:pt x="47625" y="135626"/>
                  <a:pt x="47625" y="161925"/>
                </a:cubicBezTo>
                <a:cubicBezTo>
                  <a:pt x="47625" y="188224"/>
                  <a:pt x="26299" y="209550"/>
                  <a:pt x="0" y="209550"/>
                </a:cubicBezTo>
                <a:lnTo>
                  <a:pt x="0" y="285750"/>
                </a:lnTo>
                <a:lnTo>
                  <a:pt x="76200" y="285750"/>
                </a:lnTo>
                <a:cubicBezTo>
                  <a:pt x="76200" y="259451"/>
                  <a:pt x="97526" y="238125"/>
                  <a:pt x="123825" y="238125"/>
                </a:cubicBezTo>
                <a:cubicBezTo>
                  <a:pt x="150124" y="238125"/>
                  <a:pt x="171450" y="259451"/>
                  <a:pt x="171450" y="285750"/>
                </a:cubicBezTo>
                <a:lnTo>
                  <a:pt x="247650" y="285750"/>
                </a:lnTo>
                <a:lnTo>
                  <a:pt x="247650" y="200025"/>
                </a:lnTo>
                <a:cubicBezTo>
                  <a:pt x="268691" y="200025"/>
                  <a:pt x="285750" y="182966"/>
                  <a:pt x="285750" y="161925"/>
                </a:cubicBezTo>
                <a:cubicBezTo>
                  <a:pt x="285750" y="140884"/>
                  <a:pt x="268691" y="123825"/>
                  <a:pt x="247650" y="1238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FFE15153-85C4-6E4E-A06B-0385BF46660C}"/>
              </a:ext>
            </a:extLst>
          </p:cNvPr>
          <p:cNvPicPr>
            <a:picLocks noChangeAspect="1"/>
          </p:cNvPicPr>
          <p:nvPr/>
        </p:nvPicPr>
        <p:blipFill>
          <a:blip r:embed="rId2"/>
          <a:stretch>
            <a:fillRect/>
          </a:stretch>
        </p:blipFill>
        <p:spPr>
          <a:xfrm>
            <a:off x="6794716" y="3678621"/>
            <a:ext cx="2121564" cy="476941"/>
          </a:xfrm>
          <a:prstGeom prst="rect">
            <a:avLst/>
          </a:prstGeom>
        </p:spPr>
      </p:pic>
      <p:pic>
        <p:nvPicPr>
          <p:cNvPr id="4" name="Image 3">
            <a:extLst>
              <a:ext uri="{FF2B5EF4-FFF2-40B4-BE49-F238E27FC236}">
                <a16:creationId xmlns:a16="http://schemas.microsoft.com/office/drawing/2014/main" id="{CA4C2CA1-EF71-8347-8102-98F58C005A1C}"/>
              </a:ext>
            </a:extLst>
          </p:cNvPr>
          <p:cNvPicPr>
            <a:picLocks noChangeAspect="1"/>
          </p:cNvPicPr>
          <p:nvPr/>
        </p:nvPicPr>
        <p:blipFill>
          <a:blip r:embed="rId3"/>
          <a:stretch>
            <a:fillRect/>
          </a:stretch>
        </p:blipFill>
        <p:spPr>
          <a:xfrm>
            <a:off x="2463800" y="1486776"/>
            <a:ext cx="3632200" cy="3632200"/>
          </a:xfrm>
          <a:prstGeom prst="rect">
            <a:avLst/>
          </a:prstGeom>
        </p:spPr>
      </p:pic>
    </p:spTree>
    <p:extLst>
      <p:ext uri="{BB962C8B-B14F-4D97-AF65-F5344CB8AC3E}">
        <p14:creationId xmlns:p14="http://schemas.microsoft.com/office/powerpoint/2010/main" val="1079242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95"/>
        <p:cNvGrpSpPr/>
        <p:nvPr/>
      </p:nvGrpSpPr>
      <p:grpSpPr>
        <a:xfrm>
          <a:off x="0" y="0"/>
          <a:ext cx="0" cy="0"/>
          <a:chOff x="0" y="0"/>
          <a:chExt cx="0" cy="0"/>
        </a:xfrm>
      </p:grpSpPr>
      <p:sp>
        <p:nvSpPr>
          <p:cNvPr id="2396" name="Google Shape;2396;p35"/>
          <p:cNvSpPr txBox="1">
            <a:spLocks noGrp="1"/>
          </p:cNvSpPr>
          <p:nvPr>
            <p:ph type="ctrTitle"/>
          </p:nvPr>
        </p:nvSpPr>
        <p:spPr>
          <a:xfrm>
            <a:off x="781498" y="550570"/>
            <a:ext cx="6163209" cy="76944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chemeClr val="accent5"/>
              </a:buClr>
              <a:buSzPts val="2500"/>
              <a:buFont typeface="Century Gothic"/>
              <a:buNone/>
            </a:pPr>
            <a:r>
              <a:rPr lang="fr-FR">
                <a:solidFill>
                  <a:schemeClr val="accent5"/>
                </a:solidFill>
              </a:rPr>
              <a:t>Technology</a:t>
            </a:r>
            <a:br>
              <a:rPr lang="fr-FR">
                <a:solidFill>
                  <a:schemeClr val="accent5"/>
                </a:solidFill>
              </a:rPr>
            </a:br>
            <a:r>
              <a:rPr lang="fr-FR"/>
              <a:t>icons</a:t>
            </a:r>
            <a:endParaRPr/>
          </a:p>
        </p:txBody>
      </p:sp>
      <p:grpSp>
        <p:nvGrpSpPr>
          <p:cNvPr id="2397" name="Google Shape;2397;p35"/>
          <p:cNvGrpSpPr/>
          <p:nvPr/>
        </p:nvGrpSpPr>
        <p:grpSpPr>
          <a:xfrm>
            <a:off x="1078289" y="1829867"/>
            <a:ext cx="285750" cy="228600"/>
            <a:chOff x="1078289" y="1829867"/>
            <a:chExt cx="285750" cy="228600"/>
          </a:xfrm>
        </p:grpSpPr>
        <p:sp>
          <p:nvSpPr>
            <p:cNvPr id="2398" name="Google Shape;2398;p35"/>
            <p:cNvSpPr/>
            <p:nvPr/>
          </p:nvSpPr>
          <p:spPr>
            <a:xfrm>
              <a:off x="1221164" y="1829867"/>
              <a:ext cx="9525" cy="152400"/>
            </a:xfrm>
            <a:custGeom>
              <a:avLst/>
              <a:gdLst/>
              <a:ahLst/>
              <a:cxnLst/>
              <a:rect l="l" t="t" r="r" b="b"/>
              <a:pathLst>
                <a:path w="120000" h="152400" extrusionOk="0">
                  <a:moveTo>
                    <a:pt x="0" y="152400"/>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399" name="Google Shape;2399;p35"/>
            <p:cNvSpPr/>
            <p:nvPr/>
          </p:nvSpPr>
          <p:spPr>
            <a:xfrm>
              <a:off x="1078289" y="1829867"/>
              <a:ext cx="285750" cy="228600"/>
            </a:xfrm>
            <a:custGeom>
              <a:avLst/>
              <a:gdLst/>
              <a:ahLst/>
              <a:cxnLst/>
              <a:rect l="l" t="t" r="r" b="b"/>
              <a:pathLst>
                <a:path w="285750" h="228600" extrusionOk="0">
                  <a:moveTo>
                    <a:pt x="190500" y="0"/>
                  </a:moveTo>
                  <a:lnTo>
                    <a:pt x="285750" y="0"/>
                  </a:lnTo>
                  <a:lnTo>
                    <a:pt x="285750" y="228600"/>
                  </a:lnTo>
                  <a:lnTo>
                    <a:pt x="0" y="228600"/>
                  </a:lnTo>
                  <a:lnTo>
                    <a:pt x="0" y="0"/>
                  </a:ln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0" name="Google Shape;2400;p35"/>
            <p:cNvSpPr/>
            <p:nvPr/>
          </p:nvSpPr>
          <p:spPr>
            <a:xfrm>
              <a:off x="1154489" y="1915592"/>
              <a:ext cx="133350" cy="66675"/>
            </a:xfrm>
            <a:custGeom>
              <a:avLst/>
              <a:gdLst/>
              <a:ahLst/>
              <a:cxnLst/>
              <a:rect l="l" t="t" r="r" b="b"/>
              <a:pathLst>
                <a:path w="133350" h="66675" extrusionOk="0">
                  <a:moveTo>
                    <a:pt x="133350" y="0"/>
                  </a:moveTo>
                  <a:lnTo>
                    <a:pt x="66675" y="66675"/>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01" name="Google Shape;2401;p35"/>
          <p:cNvGrpSpPr/>
          <p:nvPr/>
        </p:nvGrpSpPr>
        <p:grpSpPr>
          <a:xfrm>
            <a:off x="2165828" y="1820342"/>
            <a:ext cx="285750" cy="247650"/>
            <a:chOff x="2165828" y="1820342"/>
            <a:chExt cx="285750" cy="247650"/>
          </a:xfrm>
        </p:grpSpPr>
        <p:sp>
          <p:nvSpPr>
            <p:cNvPr id="2402" name="Google Shape;2402;p35"/>
            <p:cNvSpPr/>
            <p:nvPr/>
          </p:nvSpPr>
          <p:spPr>
            <a:xfrm>
              <a:off x="2165828" y="1820342"/>
              <a:ext cx="285750" cy="95250"/>
            </a:xfrm>
            <a:custGeom>
              <a:avLst/>
              <a:gdLst/>
              <a:ahLst/>
              <a:cxnLst/>
              <a:rect l="l" t="t" r="r" b="b"/>
              <a:pathLst>
                <a:path w="285750" h="95250" extrusionOk="0">
                  <a:moveTo>
                    <a:pt x="0" y="0"/>
                  </a:moveTo>
                  <a:lnTo>
                    <a:pt x="285750" y="0"/>
                  </a:lnTo>
                  <a:lnTo>
                    <a:pt x="28575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3" name="Google Shape;2403;p35"/>
            <p:cNvSpPr/>
            <p:nvPr/>
          </p:nvSpPr>
          <p:spPr>
            <a:xfrm>
              <a:off x="2213453" y="1867967"/>
              <a:ext cx="47625" cy="9525"/>
            </a:xfrm>
            <a:custGeom>
              <a:avLst/>
              <a:gdLst/>
              <a:ahLst/>
              <a:cxnLst/>
              <a:rect l="l" t="t" r="r" b="b"/>
              <a:pathLst>
                <a:path w="47625" h="120000" extrusionOk="0">
                  <a:moveTo>
                    <a:pt x="4762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4" name="Google Shape;2404;p35"/>
            <p:cNvSpPr/>
            <p:nvPr/>
          </p:nvSpPr>
          <p:spPr>
            <a:xfrm>
              <a:off x="2394428" y="1858442"/>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D64700"/>
            </a:solid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5" name="Google Shape;2405;p35"/>
            <p:cNvSpPr/>
            <p:nvPr/>
          </p:nvSpPr>
          <p:spPr>
            <a:xfrm>
              <a:off x="2165828" y="1972742"/>
              <a:ext cx="285750" cy="95250"/>
            </a:xfrm>
            <a:custGeom>
              <a:avLst/>
              <a:gdLst/>
              <a:ahLst/>
              <a:cxnLst/>
              <a:rect l="l" t="t" r="r" b="b"/>
              <a:pathLst>
                <a:path w="285750" h="95250" extrusionOk="0">
                  <a:moveTo>
                    <a:pt x="0" y="0"/>
                  </a:moveTo>
                  <a:lnTo>
                    <a:pt x="285750" y="0"/>
                  </a:lnTo>
                  <a:lnTo>
                    <a:pt x="28575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6" name="Google Shape;2406;p35"/>
            <p:cNvSpPr/>
            <p:nvPr/>
          </p:nvSpPr>
          <p:spPr>
            <a:xfrm>
              <a:off x="2213453" y="2020367"/>
              <a:ext cx="47625" cy="9525"/>
            </a:xfrm>
            <a:custGeom>
              <a:avLst/>
              <a:gdLst/>
              <a:ahLst/>
              <a:cxnLst/>
              <a:rect l="l" t="t" r="r" b="b"/>
              <a:pathLst>
                <a:path w="47625" h="120000" extrusionOk="0">
                  <a:moveTo>
                    <a:pt x="4762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7" name="Google Shape;2407;p35"/>
            <p:cNvSpPr/>
            <p:nvPr/>
          </p:nvSpPr>
          <p:spPr>
            <a:xfrm>
              <a:off x="2394428" y="2010842"/>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D64700"/>
            </a:solid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8" name="Google Shape;2408;p35"/>
            <p:cNvSpPr/>
            <p:nvPr/>
          </p:nvSpPr>
          <p:spPr>
            <a:xfrm>
              <a:off x="2203928" y="191559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09" name="Google Shape;2409;p35"/>
            <p:cNvSpPr/>
            <p:nvPr/>
          </p:nvSpPr>
          <p:spPr>
            <a:xfrm>
              <a:off x="2413478" y="191559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10" name="Google Shape;2410;p35"/>
          <p:cNvGrpSpPr/>
          <p:nvPr/>
        </p:nvGrpSpPr>
        <p:grpSpPr>
          <a:xfrm>
            <a:off x="3247913" y="1801292"/>
            <a:ext cx="285750" cy="285750"/>
            <a:chOff x="3247913" y="1801292"/>
            <a:chExt cx="285750" cy="285750"/>
          </a:xfrm>
        </p:grpSpPr>
        <p:sp>
          <p:nvSpPr>
            <p:cNvPr id="2411" name="Google Shape;2411;p35"/>
            <p:cNvSpPr/>
            <p:nvPr/>
          </p:nvSpPr>
          <p:spPr>
            <a:xfrm>
              <a:off x="3247913" y="1801292"/>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12" name="Google Shape;2412;p35"/>
            <p:cNvSpPr/>
            <p:nvPr/>
          </p:nvSpPr>
          <p:spPr>
            <a:xfrm>
              <a:off x="3305036" y="1877492"/>
              <a:ext cx="171450" cy="152400"/>
            </a:xfrm>
            <a:custGeom>
              <a:avLst/>
              <a:gdLst/>
              <a:ahLst/>
              <a:cxnLst/>
              <a:rect l="l" t="t" r="r" b="b"/>
              <a:pathLst>
                <a:path w="171450" h="152400" extrusionOk="0">
                  <a:moveTo>
                    <a:pt x="139587" y="0"/>
                  </a:moveTo>
                  <a:cubicBezTo>
                    <a:pt x="176420" y="29746"/>
                    <a:pt x="182167" y="83719"/>
                    <a:pt x="152421" y="120552"/>
                  </a:cubicBezTo>
                  <a:cubicBezTo>
                    <a:pt x="122675" y="157385"/>
                    <a:pt x="68702" y="163132"/>
                    <a:pt x="31869" y="133386"/>
                  </a:cubicBezTo>
                  <a:cubicBezTo>
                    <a:pt x="-4965" y="103641"/>
                    <a:pt x="-10711" y="49667"/>
                    <a:pt x="19035" y="12834"/>
                  </a:cubicBezTo>
                  <a:cubicBezTo>
                    <a:pt x="22847" y="8114"/>
                    <a:pt x="27149" y="3812"/>
                    <a:pt x="31869"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13" name="Google Shape;2413;p35"/>
            <p:cNvSpPr/>
            <p:nvPr/>
          </p:nvSpPr>
          <p:spPr>
            <a:xfrm>
              <a:off x="3390788" y="1839392"/>
              <a:ext cx="9525" cy="76200"/>
            </a:xfrm>
            <a:custGeom>
              <a:avLst/>
              <a:gdLst/>
              <a:ahLst/>
              <a:cxnLst/>
              <a:rect l="l" t="t" r="r" b="b"/>
              <a:pathLst>
                <a:path w="120000" h="76200" extrusionOk="0">
                  <a:moveTo>
                    <a:pt x="0" y="0"/>
                  </a:moveTo>
                  <a:lnTo>
                    <a:pt x="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14" name="Google Shape;2414;p35"/>
          <p:cNvGrpSpPr/>
          <p:nvPr/>
        </p:nvGrpSpPr>
        <p:grpSpPr>
          <a:xfrm>
            <a:off x="4343334" y="1839392"/>
            <a:ext cx="257175" cy="209550"/>
            <a:chOff x="4343334" y="1839392"/>
            <a:chExt cx="257175" cy="209550"/>
          </a:xfrm>
        </p:grpSpPr>
        <p:sp>
          <p:nvSpPr>
            <p:cNvPr id="2415" name="Google Shape;2415;p35"/>
            <p:cNvSpPr/>
            <p:nvPr/>
          </p:nvSpPr>
          <p:spPr>
            <a:xfrm>
              <a:off x="4444299" y="1991792"/>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16" name="Google Shape;2416;p35"/>
            <p:cNvSpPr/>
            <p:nvPr/>
          </p:nvSpPr>
          <p:spPr>
            <a:xfrm>
              <a:off x="4398579" y="1915592"/>
              <a:ext cx="142875" cy="28575"/>
            </a:xfrm>
            <a:custGeom>
              <a:avLst/>
              <a:gdLst/>
              <a:ahLst/>
              <a:cxnLst/>
              <a:rect l="l" t="t" r="r" b="b"/>
              <a:pathLst>
                <a:path w="142875" h="28575" extrusionOk="0">
                  <a:moveTo>
                    <a:pt x="148590" y="30480"/>
                  </a:moveTo>
                  <a:cubicBezTo>
                    <a:pt x="129540" y="11430"/>
                    <a:pt x="103823" y="0"/>
                    <a:pt x="74295" y="0"/>
                  </a:cubicBezTo>
                  <a:cubicBezTo>
                    <a:pt x="45720" y="0"/>
                    <a:pt x="19050" y="11430"/>
                    <a:pt x="0" y="3048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17" name="Google Shape;2417;p35"/>
            <p:cNvSpPr/>
            <p:nvPr/>
          </p:nvSpPr>
          <p:spPr>
            <a:xfrm>
              <a:off x="4343334" y="1839392"/>
              <a:ext cx="257175" cy="47625"/>
            </a:xfrm>
            <a:custGeom>
              <a:avLst/>
              <a:gdLst/>
              <a:ahLst/>
              <a:cxnLst/>
              <a:rect l="l" t="t" r="r" b="b"/>
              <a:pathLst>
                <a:path w="257175" h="47625" extrusionOk="0">
                  <a:moveTo>
                    <a:pt x="259080" y="53340"/>
                  </a:moveTo>
                  <a:cubicBezTo>
                    <a:pt x="225743" y="20955"/>
                    <a:pt x="180022" y="0"/>
                    <a:pt x="129540" y="0"/>
                  </a:cubicBezTo>
                  <a:cubicBezTo>
                    <a:pt x="79058" y="0"/>
                    <a:pt x="33338" y="20955"/>
                    <a:pt x="0" y="5334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18" name="Google Shape;2418;p35"/>
          <p:cNvGrpSpPr/>
          <p:nvPr/>
        </p:nvGrpSpPr>
        <p:grpSpPr>
          <a:xfrm>
            <a:off x="5412170" y="1801292"/>
            <a:ext cx="266700" cy="284797"/>
            <a:chOff x="5412170" y="1801292"/>
            <a:chExt cx="266700" cy="284797"/>
          </a:xfrm>
        </p:grpSpPr>
        <p:sp>
          <p:nvSpPr>
            <p:cNvPr id="2419" name="Google Shape;2419;p35"/>
            <p:cNvSpPr/>
            <p:nvPr/>
          </p:nvSpPr>
          <p:spPr>
            <a:xfrm>
              <a:off x="5412170" y="1990839"/>
              <a:ext cx="266700" cy="95250"/>
            </a:xfrm>
            <a:custGeom>
              <a:avLst/>
              <a:gdLst/>
              <a:ahLst/>
              <a:cxnLst/>
              <a:rect l="l" t="t" r="r" b="b"/>
              <a:pathLst>
                <a:path w="266700" h="95250" extrusionOk="0">
                  <a:moveTo>
                    <a:pt x="46587" y="0"/>
                  </a:moveTo>
                  <a:lnTo>
                    <a:pt x="1819" y="76200"/>
                  </a:lnTo>
                  <a:cubicBezTo>
                    <a:pt x="-3896" y="85725"/>
                    <a:pt x="4677" y="98108"/>
                    <a:pt x="16107" y="96203"/>
                  </a:cubicBezTo>
                  <a:lnTo>
                    <a:pt x="133264" y="67628"/>
                  </a:lnTo>
                  <a:lnTo>
                    <a:pt x="251374" y="96203"/>
                  </a:lnTo>
                  <a:cubicBezTo>
                    <a:pt x="262804" y="98108"/>
                    <a:pt x="271377" y="85725"/>
                    <a:pt x="265662" y="76200"/>
                  </a:cubicBezTo>
                  <a:lnTo>
                    <a:pt x="220894"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0" name="Google Shape;2420;p35"/>
            <p:cNvSpPr/>
            <p:nvPr/>
          </p:nvSpPr>
          <p:spPr>
            <a:xfrm>
              <a:off x="5431134" y="1801292"/>
              <a:ext cx="228600" cy="228600"/>
            </a:xfrm>
            <a:custGeom>
              <a:avLst/>
              <a:gdLst/>
              <a:ahLst/>
              <a:cxnLst/>
              <a:rect l="l" t="t" r="r" b="b"/>
              <a:pathLst>
                <a:path w="228600" h="228600" extrusionOk="0">
                  <a:moveTo>
                    <a:pt x="228600" y="114300"/>
                  </a:moveTo>
                  <a:cubicBezTo>
                    <a:pt x="228600" y="177426"/>
                    <a:pt x="177426" y="228600"/>
                    <a:pt x="114300" y="228600"/>
                  </a:cubicBezTo>
                  <a:cubicBezTo>
                    <a:pt x="51174" y="228600"/>
                    <a:pt x="0" y="177426"/>
                    <a:pt x="0" y="114300"/>
                  </a:cubicBezTo>
                  <a:cubicBezTo>
                    <a:pt x="0" y="51174"/>
                    <a:pt x="51174" y="0"/>
                    <a:pt x="114300" y="0"/>
                  </a:cubicBezTo>
                  <a:cubicBezTo>
                    <a:pt x="177426" y="0"/>
                    <a:pt x="228600" y="51174"/>
                    <a:pt x="228600" y="1143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1" name="Google Shape;2421;p35"/>
            <p:cNvSpPr/>
            <p:nvPr/>
          </p:nvSpPr>
          <p:spPr>
            <a:xfrm>
              <a:off x="5478759" y="1858442"/>
              <a:ext cx="133350" cy="133350"/>
            </a:xfrm>
            <a:custGeom>
              <a:avLst/>
              <a:gdLst/>
              <a:ahLst/>
              <a:cxnLst/>
              <a:rect l="l" t="t" r="r" b="b"/>
              <a:pathLst>
                <a:path w="133350" h="133350" extrusionOk="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2" name="Google Shape;2422;p35"/>
            <p:cNvSpPr/>
            <p:nvPr/>
          </p:nvSpPr>
          <p:spPr>
            <a:xfrm>
              <a:off x="5535909" y="1915592"/>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23" name="Google Shape;2423;p35"/>
          <p:cNvGrpSpPr/>
          <p:nvPr/>
        </p:nvGrpSpPr>
        <p:grpSpPr>
          <a:xfrm>
            <a:off x="6533779" y="1801292"/>
            <a:ext cx="209550" cy="281464"/>
            <a:chOff x="6533779" y="1801292"/>
            <a:chExt cx="209550" cy="281464"/>
          </a:xfrm>
        </p:grpSpPr>
        <p:sp>
          <p:nvSpPr>
            <p:cNvPr id="2424" name="Google Shape;2424;p35"/>
            <p:cNvSpPr/>
            <p:nvPr/>
          </p:nvSpPr>
          <p:spPr>
            <a:xfrm>
              <a:off x="6562354" y="1801292"/>
              <a:ext cx="152400" cy="66675"/>
            </a:xfrm>
            <a:custGeom>
              <a:avLst/>
              <a:gdLst/>
              <a:ahLst/>
              <a:cxnLst/>
              <a:rect l="l" t="t" r="r" b="b"/>
              <a:pathLst>
                <a:path w="152400" h="66675" extrusionOk="0">
                  <a:moveTo>
                    <a:pt x="152400" y="70961"/>
                  </a:moveTo>
                  <a:lnTo>
                    <a:pt x="142875" y="0"/>
                  </a:lnTo>
                  <a:lnTo>
                    <a:pt x="9525" y="0"/>
                  </a:lnTo>
                  <a:lnTo>
                    <a:pt x="0" y="7096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5" name="Google Shape;2425;p35"/>
            <p:cNvSpPr/>
            <p:nvPr/>
          </p:nvSpPr>
          <p:spPr>
            <a:xfrm>
              <a:off x="6562354" y="2016081"/>
              <a:ext cx="152400" cy="66675"/>
            </a:xfrm>
            <a:custGeom>
              <a:avLst/>
              <a:gdLst/>
              <a:ahLst/>
              <a:cxnLst/>
              <a:rect l="l" t="t" r="r" b="b"/>
              <a:pathLst>
                <a:path w="152400" h="66675" extrusionOk="0">
                  <a:moveTo>
                    <a:pt x="152400" y="0"/>
                  </a:moveTo>
                  <a:lnTo>
                    <a:pt x="142875" y="70961"/>
                  </a:lnTo>
                  <a:lnTo>
                    <a:pt x="9525" y="70961"/>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6" name="Google Shape;2426;p35"/>
            <p:cNvSpPr/>
            <p:nvPr/>
          </p:nvSpPr>
          <p:spPr>
            <a:xfrm>
              <a:off x="6533779" y="1839392"/>
              <a:ext cx="209550" cy="209550"/>
            </a:xfrm>
            <a:custGeom>
              <a:avLst/>
              <a:gdLst/>
              <a:ahLst/>
              <a:cxnLst/>
              <a:rect l="l" t="t" r="r" b="b"/>
              <a:pathLst>
                <a:path w="209550" h="209550" extrusionOk="0">
                  <a:moveTo>
                    <a:pt x="209550" y="104775"/>
                  </a:moveTo>
                  <a:cubicBezTo>
                    <a:pt x="209550" y="162641"/>
                    <a:pt x="162641" y="209550"/>
                    <a:pt x="104775" y="209550"/>
                  </a:cubicBezTo>
                  <a:cubicBezTo>
                    <a:pt x="46909" y="209550"/>
                    <a:pt x="0" y="162641"/>
                    <a:pt x="0" y="104775"/>
                  </a:cubicBezTo>
                  <a:cubicBezTo>
                    <a:pt x="0" y="46909"/>
                    <a:pt x="46909" y="0"/>
                    <a:pt x="104775" y="0"/>
                  </a:cubicBezTo>
                  <a:cubicBezTo>
                    <a:pt x="162641" y="0"/>
                    <a:pt x="209550" y="46909"/>
                    <a:pt x="209550" y="1047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27" name="Google Shape;2427;p35"/>
            <p:cNvSpPr/>
            <p:nvPr/>
          </p:nvSpPr>
          <p:spPr>
            <a:xfrm>
              <a:off x="6638554" y="1896542"/>
              <a:ext cx="47625" cy="47625"/>
            </a:xfrm>
            <a:custGeom>
              <a:avLst/>
              <a:gdLst/>
              <a:ahLst/>
              <a:cxnLst/>
              <a:rect l="l" t="t" r="r" b="b"/>
              <a:pathLst>
                <a:path w="47625" h="47625" extrusionOk="0">
                  <a:moveTo>
                    <a:pt x="0" y="0"/>
                  </a:moveTo>
                  <a:lnTo>
                    <a:pt x="0" y="47625"/>
                  </a:lnTo>
                  <a:lnTo>
                    <a:pt x="47625"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28" name="Google Shape;2428;p35"/>
          <p:cNvGrpSpPr/>
          <p:nvPr/>
        </p:nvGrpSpPr>
        <p:grpSpPr>
          <a:xfrm>
            <a:off x="7630388" y="1801292"/>
            <a:ext cx="171450" cy="285750"/>
            <a:chOff x="7630388" y="1801292"/>
            <a:chExt cx="171450" cy="285750"/>
          </a:xfrm>
        </p:grpSpPr>
        <p:sp>
          <p:nvSpPr>
            <p:cNvPr id="2429" name="Google Shape;2429;p35"/>
            <p:cNvSpPr/>
            <p:nvPr/>
          </p:nvSpPr>
          <p:spPr>
            <a:xfrm>
              <a:off x="7630388" y="1896542"/>
              <a:ext cx="171450" cy="190500"/>
            </a:xfrm>
            <a:custGeom>
              <a:avLst/>
              <a:gdLst/>
              <a:ahLst/>
              <a:cxnLst/>
              <a:rect l="l" t="t" r="r" b="b"/>
              <a:pathLst>
                <a:path w="171450" h="190500" extrusionOk="0">
                  <a:moveTo>
                    <a:pt x="152400" y="0"/>
                  </a:moveTo>
                  <a:lnTo>
                    <a:pt x="171450" y="0"/>
                  </a:lnTo>
                  <a:lnTo>
                    <a:pt x="171450" y="171450"/>
                  </a:lnTo>
                  <a:cubicBezTo>
                    <a:pt x="171450" y="181975"/>
                    <a:pt x="162925" y="190500"/>
                    <a:pt x="152400" y="190500"/>
                  </a:cubicBezTo>
                  <a:lnTo>
                    <a:pt x="19050" y="190500"/>
                  </a:lnTo>
                  <a:cubicBezTo>
                    <a:pt x="8525" y="190500"/>
                    <a:pt x="0" y="181975"/>
                    <a:pt x="0" y="171450"/>
                  </a:cubicBezTo>
                  <a:lnTo>
                    <a:pt x="0" y="0"/>
                  </a:ln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0" name="Google Shape;2430;p35"/>
            <p:cNvSpPr/>
            <p:nvPr/>
          </p:nvSpPr>
          <p:spPr>
            <a:xfrm>
              <a:off x="7649438" y="1801292"/>
              <a:ext cx="133350" cy="95250"/>
            </a:xfrm>
            <a:custGeom>
              <a:avLst/>
              <a:gdLst/>
              <a:ahLst/>
              <a:cxnLst/>
              <a:rect l="l" t="t" r="r" b="b"/>
              <a:pathLst>
                <a:path w="133350" h="95250" extrusionOk="0">
                  <a:moveTo>
                    <a:pt x="0" y="0"/>
                  </a:moveTo>
                  <a:lnTo>
                    <a:pt x="133350" y="0"/>
                  </a:lnTo>
                  <a:lnTo>
                    <a:pt x="13335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1" name="Google Shape;2431;p35"/>
            <p:cNvSpPr/>
            <p:nvPr/>
          </p:nvSpPr>
          <p:spPr>
            <a:xfrm>
              <a:off x="7687538" y="1839392"/>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2" name="Google Shape;2432;p35"/>
            <p:cNvSpPr/>
            <p:nvPr/>
          </p:nvSpPr>
          <p:spPr>
            <a:xfrm>
              <a:off x="7744688" y="1839392"/>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3" name="Google Shape;2433;p35"/>
            <p:cNvSpPr/>
            <p:nvPr/>
          </p:nvSpPr>
          <p:spPr>
            <a:xfrm>
              <a:off x="7668488" y="1944167"/>
              <a:ext cx="95250" cy="76200"/>
            </a:xfrm>
            <a:custGeom>
              <a:avLst/>
              <a:gdLst/>
              <a:ahLst/>
              <a:cxnLst/>
              <a:rect l="l" t="t" r="r" b="b"/>
              <a:pathLst>
                <a:path w="95250" h="76200" extrusionOk="0">
                  <a:moveTo>
                    <a:pt x="0" y="0"/>
                  </a:moveTo>
                  <a:lnTo>
                    <a:pt x="95250" y="0"/>
                  </a:lnTo>
                  <a:lnTo>
                    <a:pt x="95250" y="76200"/>
                  </a:lnTo>
                  <a:lnTo>
                    <a:pt x="0" y="762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34" name="Google Shape;2434;p35"/>
          <p:cNvGrpSpPr/>
          <p:nvPr/>
        </p:nvGrpSpPr>
        <p:grpSpPr>
          <a:xfrm>
            <a:off x="1078289" y="2733415"/>
            <a:ext cx="285750" cy="266700"/>
            <a:chOff x="1078289" y="2733415"/>
            <a:chExt cx="285750" cy="266700"/>
          </a:xfrm>
        </p:grpSpPr>
        <p:sp>
          <p:nvSpPr>
            <p:cNvPr id="2435" name="Google Shape;2435;p35"/>
            <p:cNvSpPr/>
            <p:nvPr/>
          </p:nvSpPr>
          <p:spPr>
            <a:xfrm>
              <a:off x="1135439" y="2990590"/>
              <a:ext cx="171450" cy="9525"/>
            </a:xfrm>
            <a:custGeom>
              <a:avLst/>
              <a:gdLst/>
              <a:ahLst/>
              <a:cxnLst/>
              <a:rect l="l" t="t" r="r" b="b"/>
              <a:pathLst>
                <a:path w="171450" h="9525" extrusionOk="0">
                  <a:moveTo>
                    <a:pt x="0" y="9525"/>
                  </a:moveTo>
                  <a:cubicBezTo>
                    <a:pt x="0" y="9525"/>
                    <a:pt x="44653" y="0"/>
                    <a:pt x="85725" y="0"/>
                  </a:cubicBezTo>
                  <a:cubicBezTo>
                    <a:pt x="126797" y="0"/>
                    <a:pt x="171450" y="9525"/>
                    <a:pt x="171450" y="9525"/>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6" name="Google Shape;2436;p35"/>
            <p:cNvSpPr/>
            <p:nvPr/>
          </p:nvSpPr>
          <p:spPr>
            <a:xfrm>
              <a:off x="1221164" y="2952490"/>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7" name="Google Shape;2437;p35"/>
            <p:cNvSpPr/>
            <p:nvPr/>
          </p:nvSpPr>
          <p:spPr>
            <a:xfrm>
              <a:off x="1078289" y="2733415"/>
              <a:ext cx="285750" cy="219075"/>
            </a:xfrm>
            <a:custGeom>
              <a:avLst/>
              <a:gdLst/>
              <a:ahLst/>
              <a:cxnLst/>
              <a:rect l="l" t="t" r="r" b="b"/>
              <a:pathLst>
                <a:path w="285750" h="219075" extrusionOk="0">
                  <a:moveTo>
                    <a:pt x="0" y="0"/>
                  </a:moveTo>
                  <a:lnTo>
                    <a:pt x="285750" y="0"/>
                  </a:lnTo>
                  <a:lnTo>
                    <a:pt x="285750" y="219075"/>
                  </a:lnTo>
                  <a:lnTo>
                    <a:pt x="0" y="2190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38" name="Google Shape;2438;p35"/>
            <p:cNvSpPr/>
            <p:nvPr/>
          </p:nvSpPr>
          <p:spPr>
            <a:xfrm>
              <a:off x="1211639" y="291439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39" name="Google Shape;2439;p35"/>
          <p:cNvGrpSpPr/>
          <p:nvPr/>
        </p:nvGrpSpPr>
        <p:grpSpPr>
          <a:xfrm>
            <a:off x="2184878" y="2723890"/>
            <a:ext cx="247650" cy="285750"/>
            <a:chOff x="2184878" y="2723890"/>
            <a:chExt cx="247650" cy="285750"/>
          </a:xfrm>
        </p:grpSpPr>
        <p:sp>
          <p:nvSpPr>
            <p:cNvPr id="2440" name="Google Shape;2440;p35"/>
            <p:cNvSpPr/>
            <p:nvPr/>
          </p:nvSpPr>
          <p:spPr>
            <a:xfrm>
              <a:off x="2289653" y="2933440"/>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1" name="Google Shape;2441;p35"/>
            <p:cNvSpPr/>
            <p:nvPr/>
          </p:nvSpPr>
          <p:spPr>
            <a:xfrm>
              <a:off x="2184878" y="2723890"/>
              <a:ext cx="247650" cy="285750"/>
            </a:xfrm>
            <a:custGeom>
              <a:avLst/>
              <a:gdLst/>
              <a:ahLst/>
              <a:cxnLst/>
              <a:rect l="l" t="t" r="r" b="b"/>
              <a:pathLst>
                <a:path w="247650" h="285750" extrusionOk="0">
                  <a:moveTo>
                    <a:pt x="228600" y="285750"/>
                  </a:moveTo>
                  <a:lnTo>
                    <a:pt x="19050" y="285750"/>
                  </a:lnTo>
                  <a:cubicBezTo>
                    <a:pt x="8525" y="285750"/>
                    <a:pt x="0" y="277225"/>
                    <a:pt x="0" y="266700"/>
                  </a:cubicBezTo>
                  <a:lnTo>
                    <a:pt x="0" y="19050"/>
                  </a:lnTo>
                  <a:cubicBezTo>
                    <a:pt x="0" y="8525"/>
                    <a:pt x="8525" y="0"/>
                    <a:pt x="19050" y="0"/>
                  </a:cubicBezTo>
                  <a:lnTo>
                    <a:pt x="228600" y="0"/>
                  </a:lnTo>
                  <a:cubicBezTo>
                    <a:pt x="239125" y="0"/>
                    <a:pt x="247650" y="8525"/>
                    <a:pt x="247650" y="19050"/>
                  </a:cubicBezTo>
                  <a:lnTo>
                    <a:pt x="247650" y="266700"/>
                  </a:lnTo>
                  <a:cubicBezTo>
                    <a:pt x="247650" y="277225"/>
                    <a:pt x="239125" y="285750"/>
                    <a:pt x="228600" y="2857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42" name="Google Shape;2442;p35"/>
          <p:cNvGrpSpPr/>
          <p:nvPr/>
        </p:nvGrpSpPr>
        <p:grpSpPr>
          <a:xfrm>
            <a:off x="1078289" y="3646488"/>
            <a:ext cx="285750" cy="266700"/>
            <a:chOff x="1078289" y="3646488"/>
            <a:chExt cx="285750" cy="266700"/>
          </a:xfrm>
        </p:grpSpPr>
        <p:sp>
          <p:nvSpPr>
            <p:cNvPr id="2443" name="Google Shape;2443;p35"/>
            <p:cNvSpPr/>
            <p:nvPr/>
          </p:nvSpPr>
          <p:spPr>
            <a:xfrm>
              <a:off x="1078289" y="3675063"/>
              <a:ext cx="285750" cy="238125"/>
            </a:xfrm>
            <a:custGeom>
              <a:avLst/>
              <a:gdLst/>
              <a:ahLst/>
              <a:cxnLst/>
              <a:rect l="l" t="t" r="r" b="b"/>
              <a:pathLst>
                <a:path w="285750" h="238125" extrusionOk="0">
                  <a:moveTo>
                    <a:pt x="283940" y="0"/>
                  </a:moveTo>
                  <a:lnTo>
                    <a:pt x="285750" y="0"/>
                  </a:lnTo>
                  <a:lnTo>
                    <a:pt x="285750" y="238125"/>
                  </a:lnTo>
                  <a:lnTo>
                    <a:pt x="0" y="238125"/>
                  </a:lnTo>
                  <a:lnTo>
                    <a:pt x="0" y="0"/>
                  </a:lnTo>
                  <a:lnTo>
                    <a:pt x="2286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4" name="Google Shape;2444;p35"/>
            <p:cNvSpPr/>
            <p:nvPr/>
          </p:nvSpPr>
          <p:spPr>
            <a:xfrm>
              <a:off x="1106864" y="3779838"/>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5" name="Google Shape;2445;p35"/>
            <p:cNvSpPr/>
            <p:nvPr/>
          </p:nvSpPr>
          <p:spPr>
            <a:xfrm>
              <a:off x="1164014" y="3722688"/>
              <a:ext cx="161925" cy="133350"/>
            </a:xfrm>
            <a:custGeom>
              <a:avLst/>
              <a:gdLst/>
              <a:ahLst/>
              <a:cxnLst/>
              <a:rect l="l" t="t" r="r" b="b"/>
              <a:pathLst>
                <a:path w="161925" h="133350" extrusionOk="0">
                  <a:moveTo>
                    <a:pt x="152400" y="0"/>
                  </a:moveTo>
                  <a:lnTo>
                    <a:pt x="161925" y="0"/>
                  </a:lnTo>
                  <a:lnTo>
                    <a:pt x="161925" y="133350"/>
                  </a:lnTo>
                  <a:lnTo>
                    <a:pt x="0" y="133350"/>
                  </a:lnTo>
                  <a:lnTo>
                    <a:pt x="0" y="0"/>
                  </a:lnTo>
                  <a:lnTo>
                    <a:pt x="952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6" name="Google Shape;2446;p35"/>
            <p:cNvSpPr/>
            <p:nvPr/>
          </p:nvSpPr>
          <p:spPr>
            <a:xfrm>
              <a:off x="1116389" y="3722688"/>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7" name="Google Shape;2447;p35"/>
            <p:cNvSpPr/>
            <p:nvPr/>
          </p:nvSpPr>
          <p:spPr>
            <a:xfrm>
              <a:off x="1116389" y="3836988"/>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48" name="Google Shape;2448;p35"/>
            <p:cNvSpPr/>
            <p:nvPr/>
          </p:nvSpPr>
          <p:spPr>
            <a:xfrm>
              <a:off x="1221164" y="3646488"/>
              <a:ext cx="142875" cy="142875"/>
            </a:xfrm>
            <a:custGeom>
              <a:avLst/>
              <a:gdLst/>
              <a:ahLst/>
              <a:cxnLst/>
              <a:rect l="l" t="t" r="r" b="b"/>
              <a:pathLst>
                <a:path w="142875" h="142875" extrusionOk="0">
                  <a:moveTo>
                    <a:pt x="0" y="142875"/>
                  </a:moveTo>
                  <a:lnTo>
                    <a:pt x="9525" y="104775"/>
                  </a:lnTo>
                  <a:lnTo>
                    <a:pt x="108385" y="5915"/>
                  </a:lnTo>
                  <a:cubicBezTo>
                    <a:pt x="116272" y="-1972"/>
                    <a:pt x="129073" y="-1972"/>
                    <a:pt x="136960" y="5915"/>
                  </a:cubicBezTo>
                  <a:lnTo>
                    <a:pt x="136960" y="5915"/>
                  </a:lnTo>
                  <a:cubicBezTo>
                    <a:pt x="144847" y="13802"/>
                    <a:pt x="144847" y="26603"/>
                    <a:pt x="136960" y="34490"/>
                  </a:cubicBezTo>
                  <a:lnTo>
                    <a:pt x="38100" y="133350"/>
                  </a:lnTo>
                  <a:lnTo>
                    <a:pt x="0" y="1428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49" name="Google Shape;2449;p35"/>
          <p:cNvGrpSpPr/>
          <p:nvPr/>
        </p:nvGrpSpPr>
        <p:grpSpPr>
          <a:xfrm>
            <a:off x="2165828" y="3646488"/>
            <a:ext cx="285750" cy="285750"/>
            <a:chOff x="2165828" y="3646488"/>
            <a:chExt cx="285750" cy="285750"/>
          </a:xfrm>
        </p:grpSpPr>
        <p:sp>
          <p:nvSpPr>
            <p:cNvPr id="2450" name="Google Shape;2450;p35"/>
            <p:cNvSpPr/>
            <p:nvPr/>
          </p:nvSpPr>
          <p:spPr>
            <a:xfrm>
              <a:off x="2337278" y="3646488"/>
              <a:ext cx="76200" cy="76200"/>
            </a:xfrm>
            <a:custGeom>
              <a:avLst/>
              <a:gdLst/>
              <a:ahLst/>
              <a:cxnLst/>
              <a:rect l="l" t="t" r="r" b="b"/>
              <a:pathLst>
                <a:path w="76200" h="76200" extrusionOk="0">
                  <a:moveTo>
                    <a:pt x="0" y="0"/>
                  </a:moveTo>
                  <a:lnTo>
                    <a:pt x="0" y="0"/>
                  </a:lnTo>
                  <a:cubicBezTo>
                    <a:pt x="41910" y="0"/>
                    <a:pt x="76200" y="34290"/>
                    <a:pt x="76200" y="76200"/>
                  </a:cubicBezTo>
                  <a:lnTo>
                    <a:pt x="762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1" name="Google Shape;2451;p35"/>
            <p:cNvSpPr/>
            <p:nvPr/>
          </p:nvSpPr>
          <p:spPr>
            <a:xfrm>
              <a:off x="2203928" y="3856038"/>
              <a:ext cx="76200" cy="76200"/>
            </a:xfrm>
            <a:custGeom>
              <a:avLst/>
              <a:gdLst/>
              <a:ahLst/>
              <a:cxnLst/>
              <a:rect l="l" t="t" r="r" b="b"/>
              <a:pathLst>
                <a:path w="76200" h="76200" extrusionOk="0">
                  <a:moveTo>
                    <a:pt x="0" y="0"/>
                  </a:moveTo>
                  <a:lnTo>
                    <a:pt x="0" y="0"/>
                  </a:lnTo>
                  <a:cubicBezTo>
                    <a:pt x="0" y="41910"/>
                    <a:pt x="34290" y="76200"/>
                    <a:pt x="76200" y="76200"/>
                  </a:cubicBezTo>
                  <a:lnTo>
                    <a:pt x="762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2" name="Google Shape;2452;p35"/>
            <p:cNvSpPr/>
            <p:nvPr/>
          </p:nvSpPr>
          <p:spPr>
            <a:xfrm>
              <a:off x="2165828" y="3646488"/>
              <a:ext cx="123825" cy="171450"/>
            </a:xfrm>
            <a:custGeom>
              <a:avLst/>
              <a:gdLst/>
              <a:ahLst/>
              <a:cxnLst/>
              <a:rect l="l" t="t" r="r" b="b"/>
              <a:pathLst>
                <a:path w="123825" h="171450" extrusionOk="0">
                  <a:moveTo>
                    <a:pt x="104775" y="171450"/>
                  </a:moveTo>
                  <a:lnTo>
                    <a:pt x="19050" y="171450"/>
                  </a:lnTo>
                  <a:cubicBezTo>
                    <a:pt x="8573" y="171450"/>
                    <a:pt x="0" y="162878"/>
                    <a:pt x="0" y="152400"/>
                  </a:cubicBezTo>
                  <a:lnTo>
                    <a:pt x="0" y="19050"/>
                  </a:lnTo>
                  <a:cubicBezTo>
                    <a:pt x="0" y="8573"/>
                    <a:pt x="8573" y="0"/>
                    <a:pt x="19050" y="0"/>
                  </a:cubicBezTo>
                  <a:lnTo>
                    <a:pt x="104775" y="0"/>
                  </a:lnTo>
                  <a:cubicBezTo>
                    <a:pt x="115253" y="0"/>
                    <a:pt x="123825" y="8573"/>
                    <a:pt x="123825" y="19050"/>
                  </a:cubicBezTo>
                  <a:lnTo>
                    <a:pt x="123825" y="152400"/>
                  </a:lnTo>
                  <a:cubicBezTo>
                    <a:pt x="123825" y="162878"/>
                    <a:pt x="115253" y="171450"/>
                    <a:pt x="104775" y="1714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3" name="Google Shape;2453;p35"/>
            <p:cNvSpPr/>
            <p:nvPr/>
          </p:nvSpPr>
          <p:spPr>
            <a:xfrm>
              <a:off x="2327753" y="3760788"/>
              <a:ext cx="123825" cy="171450"/>
            </a:xfrm>
            <a:custGeom>
              <a:avLst/>
              <a:gdLst/>
              <a:ahLst/>
              <a:cxnLst/>
              <a:rect l="l" t="t" r="r" b="b"/>
              <a:pathLst>
                <a:path w="123825" h="171450" extrusionOk="0">
                  <a:moveTo>
                    <a:pt x="104775" y="171450"/>
                  </a:moveTo>
                  <a:lnTo>
                    <a:pt x="19050" y="171450"/>
                  </a:lnTo>
                  <a:cubicBezTo>
                    <a:pt x="8572" y="171450"/>
                    <a:pt x="0" y="162878"/>
                    <a:pt x="0" y="152400"/>
                  </a:cubicBezTo>
                  <a:lnTo>
                    <a:pt x="0" y="19050"/>
                  </a:lnTo>
                  <a:cubicBezTo>
                    <a:pt x="0" y="8572"/>
                    <a:pt x="8572" y="0"/>
                    <a:pt x="19050" y="0"/>
                  </a:cubicBezTo>
                  <a:lnTo>
                    <a:pt x="104775" y="0"/>
                  </a:lnTo>
                  <a:cubicBezTo>
                    <a:pt x="115253" y="0"/>
                    <a:pt x="123825" y="8572"/>
                    <a:pt x="123825" y="19050"/>
                  </a:cubicBezTo>
                  <a:lnTo>
                    <a:pt x="123825" y="152400"/>
                  </a:lnTo>
                  <a:cubicBezTo>
                    <a:pt x="123825" y="162878"/>
                    <a:pt x="115253" y="171450"/>
                    <a:pt x="104775" y="1714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4" name="Google Shape;2454;p35"/>
            <p:cNvSpPr/>
            <p:nvPr/>
          </p:nvSpPr>
          <p:spPr>
            <a:xfrm>
              <a:off x="2165828" y="3684588"/>
              <a:ext cx="123825" cy="9525"/>
            </a:xfrm>
            <a:custGeom>
              <a:avLst/>
              <a:gdLst/>
              <a:ahLst/>
              <a:cxnLst/>
              <a:rect l="l" t="t" r="r" b="b"/>
              <a:pathLst>
                <a:path w="123825" h="120000" extrusionOk="0">
                  <a:moveTo>
                    <a:pt x="0" y="0"/>
                  </a:moveTo>
                  <a:lnTo>
                    <a:pt x="1238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5" name="Google Shape;2455;p35"/>
            <p:cNvSpPr/>
            <p:nvPr/>
          </p:nvSpPr>
          <p:spPr>
            <a:xfrm>
              <a:off x="2165828" y="3760788"/>
              <a:ext cx="123825" cy="9525"/>
            </a:xfrm>
            <a:custGeom>
              <a:avLst/>
              <a:gdLst/>
              <a:ahLst/>
              <a:cxnLst/>
              <a:rect l="l" t="t" r="r" b="b"/>
              <a:pathLst>
                <a:path w="123825" h="120000" extrusionOk="0">
                  <a:moveTo>
                    <a:pt x="0" y="0"/>
                  </a:moveTo>
                  <a:lnTo>
                    <a:pt x="1238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6" name="Google Shape;2456;p35"/>
            <p:cNvSpPr/>
            <p:nvPr/>
          </p:nvSpPr>
          <p:spPr>
            <a:xfrm>
              <a:off x="2222978" y="3789363"/>
              <a:ext cx="9525" cy="9525"/>
            </a:xfrm>
            <a:custGeom>
              <a:avLst/>
              <a:gdLst/>
              <a:ahLst/>
              <a:cxnLst/>
              <a:rect l="l" t="t" r="r" b="b"/>
              <a:pathLst>
                <a:path w="9525" h="120000" extrusionOk="0">
                  <a:moveTo>
                    <a:pt x="0" y="0"/>
                  </a:moveTo>
                  <a:lnTo>
                    <a:pt x="95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7" name="Google Shape;2457;p35"/>
            <p:cNvSpPr/>
            <p:nvPr/>
          </p:nvSpPr>
          <p:spPr>
            <a:xfrm>
              <a:off x="2327753" y="3798888"/>
              <a:ext cx="123825" cy="9525"/>
            </a:xfrm>
            <a:custGeom>
              <a:avLst/>
              <a:gdLst/>
              <a:ahLst/>
              <a:cxnLst/>
              <a:rect l="l" t="t" r="r" b="b"/>
              <a:pathLst>
                <a:path w="123825" h="120000" extrusionOk="0">
                  <a:moveTo>
                    <a:pt x="0" y="0"/>
                  </a:moveTo>
                  <a:lnTo>
                    <a:pt x="1238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8" name="Google Shape;2458;p35"/>
            <p:cNvSpPr/>
            <p:nvPr/>
          </p:nvSpPr>
          <p:spPr>
            <a:xfrm>
              <a:off x="2327753" y="3875088"/>
              <a:ext cx="123825" cy="9525"/>
            </a:xfrm>
            <a:custGeom>
              <a:avLst/>
              <a:gdLst/>
              <a:ahLst/>
              <a:cxnLst/>
              <a:rect l="l" t="t" r="r" b="b"/>
              <a:pathLst>
                <a:path w="123825" h="120000" extrusionOk="0">
                  <a:moveTo>
                    <a:pt x="0" y="0"/>
                  </a:moveTo>
                  <a:lnTo>
                    <a:pt x="1238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59" name="Google Shape;2459;p35"/>
            <p:cNvSpPr/>
            <p:nvPr/>
          </p:nvSpPr>
          <p:spPr>
            <a:xfrm>
              <a:off x="2384903" y="3903663"/>
              <a:ext cx="9525" cy="9525"/>
            </a:xfrm>
            <a:custGeom>
              <a:avLst/>
              <a:gdLst/>
              <a:ahLst/>
              <a:cxnLst/>
              <a:rect l="l" t="t" r="r" b="b"/>
              <a:pathLst>
                <a:path w="9525" h="120000" extrusionOk="0">
                  <a:moveTo>
                    <a:pt x="0" y="0"/>
                  </a:moveTo>
                  <a:lnTo>
                    <a:pt x="95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60" name="Google Shape;2460;p35"/>
          <p:cNvGrpSpPr/>
          <p:nvPr/>
        </p:nvGrpSpPr>
        <p:grpSpPr>
          <a:xfrm>
            <a:off x="3266963" y="2723890"/>
            <a:ext cx="247650" cy="285750"/>
            <a:chOff x="3266963" y="2723890"/>
            <a:chExt cx="247650" cy="285750"/>
          </a:xfrm>
        </p:grpSpPr>
        <p:sp>
          <p:nvSpPr>
            <p:cNvPr id="2461" name="Google Shape;2461;p35"/>
            <p:cNvSpPr/>
            <p:nvPr/>
          </p:nvSpPr>
          <p:spPr>
            <a:xfrm>
              <a:off x="3266963" y="2723890"/>
              <a:ext cx="247650" cy="285750"/>
            </a:xfrm>
            <a:custGeom>
              <a:avLst/>
              <a:gdLst/>
              <a:ahLst/>
              <a:cxnLst/>
              <a:rect l="l" t="t" r="r" b="b"/>
              <a:pathLst>
                <a:path w="247650" h="285750" extrusionOk="0">
                  <a:moveTo>
                    <a:pt x="228600" y="285750"/>
                  </a:moveTo>
                  <a:lnTo>
                    <a:pt x="19050" y="285750"/>
                  </a:lnTo>
                  <a:cubicBezTo>
                    <a:pt x="8525" y="285750"/>
                    <a:pt x="0" y="277225"/>
                    <a:pt x="0" y="266700"/>
                  </a:cubicBezTo>
                  <a:lnTo>
                    <a:pt x="0" y="19050"/>
                  </a:lnTo>
                  <a:cubicBezTo>
                    <a:pt x="0" y="8525"/>
                    <a:pt x="8525" y="0"/>
                    <a:pt x="19050" y="0"/>
                  </a:cubicBezTo>
                  <a:lnTo>
                    <a:pt x="228600" y="0"/>
                  </a:lnTo>
                  <a:cubicBezTo>
                    <a:pt x="239125" y="0"/>
                    <a:pt x="247650" y="8525"/>
                    <a:pt x="247650" y="19050"/>
                  </a:cubicBezTo>
                  <a:lnTo>
                    <a:pt x="247650" y="266700"/>
                  </a:lnTo>
                  <a:cubicBezTo>
                    <a:pt x="247650" y="277225"/>
                    <a:pt x="239125" y="285750"/>
                    <a:pt x="228600" y="2857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62" name="Google Shape;2462;p35"/>
            <p:cNvSpPr/>
            <p:nvPr/>
          </p:nvSpPr>
          <p:spPr>
            <a:xfrm>
              <a:off x="3305063" y="2761990"/>
              <a:ext cx="171450" cy="171450"/>
            </a:xfrm>
            <a:custGeom>
              <a:avLst/>
              <a:gdLst/>
              <a:ahLst/>
              <a:cxnLst/>
              <a:rect l="l" t="t" r="r" b="b"/>
              <a:pathLst>
                <a:path w="171450" h="171450" extrusionOk="0">
                  <a:moveTo>
                    <a:pt x="0" y="0"/>
                  </a:moveTo>
                  <a:lnTo>
                    <a:pt x="171450" y="0"/>
                  </a:lnTo>
                  <a:lnTo>
                    <a:pt x="171450" y="171450"/>
                  </a:lnTo>
                  <a:lnTo>
                    <a:pt x="0" y="1714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63" name="Google Shape;2463;p35"/>
            <p:cNvSpPr/>
            <p:nvPr/>
          </p:nvSpPr>
          <p:spPr>
            <a:xfrm>
              <a:off x="3381263" y="2962015"/>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D64700"/>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64" name="Google Shape;2464;p35"/>
          <p:cNvGrpSpPr/>
          <p:nvPr/>
        </p:nvGrpSpPr>
        <p:grpSpPr>
          <a:xfrm>
            <a:off x="3276488" y="3646488"/>
            <a:ext cx="228600" cy="285750"/>
            <a:chOff x="3276488" y="3646488"/>
            <a:chExt cx="228600" cy="285750"/>
          </a:xfrm>
        </p:grpSpPr>
        <p:sp>
          <p:nvSpPr>
            <p:cNvPr id="2465" name="Google Shape;2465;p35"/>
            <p:cNvSpPr/>
            <p:nvPr/>
          </p:nvSpPr>
          <p:spPr>
            <a:xfrm>
              <a:off x="3276488" y="3646488"/>
              <a:ext cx="228600" cy="285750"/>
            </a:xfrm>
            <a:custGeom>
              <a:avLst/>
              <a:gdLst/>
              <a:ahLst/>
              <a:cxnLst/>
              <a:rect l="l" t="t" r="r" b="b"/>
              <a:pathLst>
                <a:path w="228600" h="285750" extrusionOk="0">
                  <a:moveTo>
                    <a:pt x="228600" y="285750"/>
                  </a:moveTo>
                  <a:lnTo>
                    <a:pt x="0" y="285750"/>
                  </a:lnTo>
                  <a:lnTo>
                    <a:pt x="0" y="0"/>
                  </a:lnTo>
                  <a:lnTo>
                    <a:pt x="161925" y="0"/>
                  </a:lnTo>
                  <a:lnTo>
                    <a:pt x="228600" y="666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66" name="Google Shape;2466;p35"/>
            <p:cNvSpPr/>
            <p:nvPr/>
          </p:nvSpPr>
          <p:spPr>
            <a:xfrm>
              <a:off x="3324113" y="3779838"/>
              <a:ext cx="133350" cy="104775"/>
            </a:xfrm>
            <a:custGeom>
              <a:avLst/>
              <a:gdLst/>
              <a:ahLst/>
              <a:cxnLst/>
              <a:rect l="l" t="t" r="r" b="b"/>
              <a:pathLst>
                <a:path w="133350" h="104775" extrusionOk="0">
                  <a:moveTo>
                    <a:pt x="0" y="0"/>
                  </a:moveTo>
                  <a:lnTo>
                    <a:pt x="133350" y="0"/>
                  </a:lnTo>
                  <a:lnTo>
                    <a:pt x="133350" y="104775"/>
                  </a:lnTo>
                  <a:lnTo>
                    <a:pt x="0" y="1047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67" name="Google Shape;2467;p35"/>
          <p:cNvGrpSpPr/>
          <p:nvPr/>
        </p:nvGrpSpPr>
        <p:grpSpPr>
          <a:xfrm>
            <a:off x="4358574" y="3646488"/>
            <a:ext cx="228600" cy="285750"/>
            <a:chOff x="4358574" y="3646488"/>
            <a:chExt cx="228600" cy="285750"/>
          </a:xfrm>
        </p:grpSpPr>
        <p:sp>
          <p:nvSpPr>
            <p:cNvPr id="2468" name="Google Shape;2468;p35"/>
            <p:cNvSpPr/>
            <p:nvPr/>
          </p:nvSpPr>
          <p:spPr>
            <a:xfrm>
              <a:off x="4501449" y="3684588"/>
              <a:ext cx="47625" cy="47625"/>
            </a:xfrm>
            <a:custGeom>
              <a:avLst/>
              <a:gdLst/>
              <a:ahLst/>
              <a:cxnLst/>
              <a:rect l="l" t="t" r="r" b="b"/>
              <a:pathLst>
                <a:path w="47625" h="47625" extrusionOk="0">
                  <a:moveTo>
                    <a:pt x="47625" y="47625"/>
                  </a:moveTo>
                  <a:cubicBezTo>
                    <a:pt x="47625" y="20955"/>
                    <a:pt x="26670" y="0"/>
                    <a:pt x="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69" name="Google Shape;2469;p35"/>
            <p:cNvSpPr/>
            <p:nvPr/>
          </p:nvSpPr>
          <p:spPr>
            <a:xfrm>
              <a:off x="4501449" y="3646488"/>
              <a:ext cx="85725" cy="85725"/>
            </a:xfrm>
            <a:custGeom>
              <a:avLst/>
              <a:gdLst/>
              <a:ahLst/>
              <a:cxnLst/>
              <a:rect l="l" t="t" r="r" b="b"/>
              <a:pathLst>
                <a:path w="85725" h="85725" extrusionOk="0">
                  <a:moveTo>
                    <a:pt x="85725" y="85725"/>
                  </a:moveTo>
                  <a:cubicBezTo>
                    <a:pt x="85725" y="38100"/>
                    <a:pt x="47625" y="0"/>
                    <a:pt x="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0" name="Google Shape;2470;p35"/>
            <p:cNvSpPr/>
            <p:nvPr/>
          </p:nvSpPr>
          <p:spPr>
            <a:xfrm>
              <a:off x="4358574" y="3722688"/>
              <a:ext cx="152400" cy="209550"/>
            </a:xfrm>
            <a:custGeom>
              <a:avLst/>
              <a:gdLst/>
              <a:ahLst/>
              <a:cxnLst/>
              <a:rect l="l" t="t" r="r" b="b"/>
              <a:pathLst>
                <a:path w="152400" h="209550" extrusionOk="0">
                  <a:moveTo>
                    <a:pt x="133350" y="209550"/>
                  </a:moveTo>
                  <a:lnTo>
                    <a:pt x="19050" y="209550"/>
                  </a:lnTo>
                  <a:cubicBezTo>
                    <a:pt x="8573" y="209550"/>
                    <a:pt x="0" y="200978"/>
                    <a:pt x="0" y="190500"/>
                  </a:cubicBezTo>
                  <a:lnTo>
                    <a:pt x="0" y="19050"/>
                  </a:lnTo>
                  <a:cubicBezTo>
                    <a:pt x="0" y="8572"/>
                    <a:pt x="8573" y="0"/>
                    <a:pt x="19050" y="0"/>
                  </a:cubicBezTo>
                  <a:lnTo>
                    <a:pt x="133350" y="0"/>
                  </a:lnTo>
                  <a:cubicBezTo>
                    <a:pt x="143828" y="0"/>
                    <a:pt x="152400" y="8572"/>
                    <a:pt x="152400" y="19050"/>
                  </a:cubicBezTo>
                  <a:lnTo>
                    <a:pt x="152400" y="190500"/>
                  </a:lnTo>
                  <a:cubicBezTo>
                    <a:pt x="152400" y="200978"/>
                    <a:pt x="143828" y="209550"/>
                    <a:pt x="133350" y="2095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1" name="Google Shape;2471;p35"/>
            <p:cNvSpPr/>
            <p:nvPr/>
          </p:nvSpPr>
          <p:spPr>
            <a:xfrm>
              <a:off x="4396674" y="3760788"/>
              <a:ext cx="76200" cy="123825"/>
            </a:xfrm>
            <a:custGeom>
              <a:avLst/>
              <a:gdLst/>
              <a:ahLst/>
              <a:cxnLst/>
              <a:rect l="l" t="t" r="r" b="b"/>
              <a:pathLst>
                <a:path w="76200" h="123825" extrusionOk="0">
                  <a:moveTo>
                    <a:pt x="0" y="0"/>
                  </a:moveTo>
                  <a:lnTo>
                    <a:pt x="76200" y="0"/>
                  </a:lnTo>
                  <a:lnTo>
                    <a:pt x="76200" y="123825"/>
                  </a:lnTo>
                  <a:lnTo>
                    <a:pt x="0" y="1238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72" name="Google Shape;2472;p35"/>
          <p:cNvGrpSpPr/>
          <p:nvPr/>
        </p:nvGrpSpPr>
        <p:grpSpPr>
          <a:xfrm>
            <a:off x="7573238" y="3646488"/>
            <a:ext cx="285750" cy="285750"/>
            <a:chOff x="7573238" y="3646488"/>
            <a:chExt cx="285750" cy="285750"/>
          </a:xfrm>
        </p:grpSpPr>
        <p:sp>
          <p:nvSpPr>
            <p:cNvPr id="2473" name="Google Shape;2473;p35"/>
            <p:cNvSpPr/>
            <p:nvPr/>
          </p:nvSpPr>
          <p:spPr>
            <a:xfrm>
              <a:off x="7573238" y="3713163"/>
              <a:ext cx="285750" cy="152400"/>
            </a:xfrm>
            <a:custGeom>
              <a:avLst/>
              <a:gdLst/>
              <a:ahLst/>
              <a:cxnLst/>
              <a:rect l="l" t="t" r="r" b="b"/>
              <a:pathLst>
                <a:path w="285750" h="152400" extrusionOk="0">
                  <a:moveTo>
                    <a:pt x="57150" y="152400"/>
                  </a:moveTo>
                  <a:lnTo>
                    <a:pt x="0" y="152400"/>
                  </a:lnTo>
                  <a:lnTo>
                    <a:pt x="0" y="0"/>
                  </a:lnTo>
                  <a:lnTo>
                    <a:pt x="285750" y="0"/>
                  </a:lnTo>
                  <a:lnTo>
                    <a:pt x="285750" y="152400"/>
                  </a:lnTo>
                  <a:lnTo>
                    <a:pt x="22860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4" name="Google Shape;2474;p35"/>
            <p:cNvSpPr/>
            <p:nvPr/>
          </p:nvSpPr>
          <p:spPr>
            <a:xfrm>
              <a:off x="7630388" y="3865563"/>
              <a:ext cx="66675" cy="66675"/>
            </a:xfrm>
            <a:custGeom>
              <a:avLst/>
              <a:gdLst/>
              <a:ahLst/>
              <a:cxnLst/>
              <a:rect l="l" t="t" r="r" b="b"/>
              <a:pathLst>
                <a:path w="66675" h="66675" extrusionOk="0">
                  <a:moveTo>
                    <a:pt x="66675" y="66675"/>
                  </a:moveTo>
                  <a:lnTo>
                    <a:pt x="66675" y="0"/>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5" name="Google Shape;2475;p35"/>
            <p:cNvSpPr/>
            <p:nvPr/>
          </p:nvSpPr>
          <p:spPr>
            <a:xfrm>
              <a:off x="7630388" y="3646488"/>
              <a:ext cx="171450" cy="28575"/>
            </a:xfrm>
            <a:custGeom>
              <a:avLst/>
              <a:gdLst/>
              <a:ahLst/>
              <a:cxnLst/>
              <a:rect l="l" t="t" r="r" b="b"/>
              <a:pathLst>
                <a:path w="171450" h="28575" extrusionOk="0">
                  <a:moveTo>
                    <a:pt x="0" y="28575"/>
                  </a:moveTo>
                  <a:lnTo>
                    <a:pt x="0" y="0"/>
                  </a:lnTo>
                  <a:lnTo>
                    <a:pt x="171450" y="0"/>
                  </a:lnTo>
                  <a:lnTo>
                    <a:pt x="17145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6" name="Google Shape;2476;p35"/>
            <p:cNvSpPr/>
            <p:nvPr/>
          </p:nvSpPr>
          <p:spPr>
            <a:xfrm>
              <a:off x="7630388" y="3789363"/>
              <a:ext cx="171450" cy="142875"/>
            </a:xfrm>
            <a:custGeom>
              <a:avLst/>
              <a:gdLst/>
              <a:ahLst/>
              <a:cxnLst/>
              <a:rect l="l" t="t" r="r" b="b"/>
              <a:pathLst>
                <a:path w="171450" h="142875" extrusionOk="0">
                  <a:moveTo>
                    <a:pt x="171450" y="142875"/>
                  </a:moveTo>
                  <a:lnTo>
                    <a:pt x="66675" y="142875"/>
                  </a:lnTo>
                  <a:lnTo>
                    <a:pt x="0" y="76200"/>
                  </a:lnTo>
                  <a:lnTo>
                    <a:pt x="0" y="0"/>
                  </a:lnTo>
                  <a:lnTo>
                    <a:pt x="1714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77" name="Google Shape;2477;p35"/>
          <p:cNvGrpSpPr/>
          <p:nvPr/>
        </p:nvGrpSpPr>
        <p:grpSpPr>
          <a:xfrm>
            <a:off x="6495679" y="3665538"/>
            <a:ext cx="285750" cy="257175"/>
            <a:chOff x="6495679" y="3665538"/>
            <a:chExt cx="285750" cy="257175"/>
          </a:xfrm>
        </p:grpSpPr>
        <p:sp>
          <p:nvSpPr>
            <p:cNvPr id="2478" name="Google Shape;2478;p35"/>
            <p:cNvSpPr/>
            <p:nvPr/>
          </p:nvSpPr>
          <p:spPr>
            <a:xfrm>
              <a:off x="6562354" y="3913188"/>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79" name="Google Shape;2479;p35"/>
            <p:cNvSpPr/>
            <p:nvPr/>
          </p:nvSpPr>
          <p:spPr>
            <a:xfrm>
              <a:off x="6495679" y="3665538"/>
              <a:ext cx="285750" cy="200025"/>
            </a:xfrm>
            <a:custGeom>
              <a:avLst/>
              <a:gdLst/>
              <a:ahLst/>
              <a:cxnLst/>
              <a:rect l="l" t="t" r="r" b="b"/>
              <a:pathLst>
                <a:path w="285750" h="200025" extrusionOk="0">
                  <a:moveTo>
                    <a:pt x="0" y="0"/>
                  </a:moveTo>
                  <a:lnTo>
                    <a:pt x="285750" y="0"/>
                  </a:lnTo>
                  <a:lnTo>
                    <a:pt x="285750" y="200025"/>
                  </a:lnTo>
                  <a:lnTo>
                    <a:pt x="0" y="2000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0" name="Google Shape;2480;p35"/>
            <p:cNvSpPr/>
            <p:nvPr/>
          </p:nvSpPr>
          <p:spPr>
            <a:xfrm>
              <a:off x="6619504" y="3732213"/>
              <a:ext cx="57150" cy="76200"/>
            </a:xfrm>
            <a:custGeom>
              <a:avLst/>
              <a:gdLst/>
              <a:ahLst/>
              <a:cxnLst/>
              <a:rect l="l" t="t" r="r" b="b"/>
              <a:pathLst>
                <a:path w="57150" h="76200" extrusionOk="0">
                  <a:moveTo>
                    <a:pt x="0" y="0"/>
                  </a:moveTo>
                  <a:lnTo>
                    <a:pt x="57150" y="38100"/>
                  </a:lnTo>
                  <a:lnTo>
                    <a:pt x="0" y="762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81" name="Google Shape;2481;p35"/>
          <p:cNvGrpSpPr/>
          <p:nvPr/>
        </p:nvGrpSpPr>
        <p:grpSpPr>
          <a:xfrm>
            <a:off x="10827961" y="1801292"/>
            <a:ext cx="285750" cy="285750"/>
            <a:chOff x="10827961" y="1801292"/>
            <a:chExt cx="285750" cy="285750"/>
          </a:xfrm>
        </p:grpSpPr>
        <p:sp>
          <p:nvSpPr>
            <p:cNvPr id="2482" name="Google Shape;2482;p35"/>
            <p:cNvSpPr/>
            <p:nvPr/>
          </p:nvSpPr>
          <p:spPr>
            <a:xfrm>
              <a:off x="10827961" y="1839392"/>
              <a:ext cx="285750" cy="247650"/>
            </a:xfrm>
            <a:custGeom>
              <a:avLst/>
              <a:gdLst/>
              <a:ahLst/>
              <a:cxnLst/>
              <a:rect l="l" t="t" r="r" b="b"/>
              <a:pathLst>
                <a:path w="285750" h="247650" extrusionOk="0">
                  <a:moveTo>
                    <a:pt x="203959" y="0"/>
                  </a:moveTo>
                  <a:lnTo>
                    <a:pt x="266700" y="0"/>
                  </a:lnTo>
                  <a:cubicBezTo>
                    <a:pt x="277225" y="0"/>
                    <a:pt x="285750" y="8525"/>
                    <a:pt x="285750" y="19050"/>
                  </a:cubicBezTo>
                  <a:lnTo>
                    <a:pt x="285750" y="228600"/>
                  </a:lnTo>
                  <a:cubicBezTo>
                    <a:pt x="285750" y="239125"/>
                    <a:pt x="277225" y="247650"/>
                    <a:pt x="266700" y="247650"/>
                  </a:cubicBezTo>
                  <a:lnTo>
                    <a:pt x="19050" y="247650"/>
                  </a:lnTo>
                  <a:cubicBezTo>
                    <a:pt x="8525" y="247650"/>
                    <a:pt x="0" y="239125"/>
                    <a:pt x="0" y="228600"/>
                  </a:cubicBezTo>
                  <a:lnTo>
                    <a:pt x="0" y="19050"/>
                  </a:lnTo>
                  <a:cubicBezTo>
                    <a:pt x="0" y="8525"/>
                    <a:pt x="8525" y="0"/>
                    <a:pt x="19050" y="0"/>
                  </a:cubicBezTo>
                  <a:lnTo>
                    <a:pt x="81801"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3" name="Google Shape;2483;p35"/>
            <p:cNvSpPr/>
            <p:nvPr/>
          </p:nvSpPr>
          <p:spPr>
            <a:xfrm>
              <a:off x="10866061" y="1877492"/>
              <a:ext cx="209550" cy="171450"/>
            </a:xfrm>
            <a:custGeom>
              <a:avLst/>
              <a:gdLst/>
              <a:ahLst/>
              <a:cxnLst/>
              <a:rect l="l" t="t" r="r" b="b"/>
              <a:pathLst>
                <a:path w="209550" h="171450" extrusionOk="0">
                  <a:moveTo>
                    <a:pt x="169964" y="0"/>
                  </a:moveTo>
                  <a:lnTo>
                    <a:pt x="209550" y="0"/>
                  </a:lnTo>
                  <a:lnTo>
                    <a:pt x="209550" y="171450"/>
                  </a:lnTo>
                  <a:lnTo>
                    <a:pt x="0" y="171450"/>
                  </a:lnTo>
                  <a:lnTo>
                    <a:pt x="0" y="0"/>
                  </a:lnTo>
                  <a:lnTo>
                    <a:pt x="39424"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4" name="Google Shape;2484;p35"/>
            <p:cNvSpPr/>
            <p:nvPr/>
          </p:nvSpPr>
          <p:spPr>
            <a:xfrm>
              <a:off x="10866061" y="1943824"/>
              <a:ext cx="76200" cy="104775"/>
            </a:xfrm>
            <a:custGeom>
              <a:avLst/>
              <a:gdLst/>
              <a:ahLst/>
              <a:cxnLst/>
              <a:rect l="l" t="t" r="r" b="b"/>
              <a:pathLst>
                <a:path w="76200" h="104775" extrusionOk="0">
                  <a:moveTo>
                    <a:pt x="0" y="105118"/>
                  </a:moveTo>
                  <a:lnTo>
                    <a:pt x="78848"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5" name="Google Shape;2485;p35"/>
            <p:cNvSpPr/>
            <p:nvPr/>
          </p:nvSpPr>
          <p:spPr>
            <a:xfrm>
              <a:off x="10996763" y="1943824"/>
              <a:ext cx="76200" cy="104775"/>
            </a:xfrm>
            <a:custGeom>
              <a:avLst/>
              <a:gdLst/>
              <a:ahLst/>
              <a:cxnLst/>
              <a:rect l="l" t="t" r="r" b="b"/>
              <a:pathLst>
                <a:path w="76200" h="104775" extrusionOk="0">
                  <a:moveTo>
                    <a:pt x="78848" y="105118"/>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6" name="Google Shape;2486;p35"/>
            <p:cNvSpPr/>
            <p:nvPr/>
          </p:nvSpPr>
          <p:spPr>
            <a:xfrm>
              <a:off x="10904161" y="1801292"/>
              <a:ext cx="133350" cy="171450"/>
            </a:xfrm>
            <a:custGeom>
              <a:avLst/>
              <a:gdLst/>
              <a:ahLst/>
              <a:cxnLst/>
              <a:rect l="l" t="t" r="r" b="b"/>
              <a:pathLst>
                <a:path w="133350" h="171450" extrusionOk="0">
                  <a:moveTo>
                    <a:pt x="133350" y="64941"/>
                  </a:moveTo>
                  <a:cubicBezTo>
                    <a:pt x="133350" y="105023"/>
                    <a:pt x="66675" y="171450"/>
                    <a:pt x="66675" y="171450"/>
                  </a:cubicBezTo>
                  <a:cubicBezTo>
                    <a:pt x="66675" y="171450"/>
                    <a:pt x="0" y="105023"/>
                    <a:pt x="0" y="64941"/>
                  </a:cubicBezTo>
                  <a:cubicBezTo>
                    <a:pt x="0" y="23851"/>
                    <a:pt x="34452" y="0"/>
                    <a:pt x="66675" y="0"/>
                  </a:cubicBezTo>
                  <a:cubicBezTo>
                    <a:pt x="98898" y="0"/>
                    <a:pt x="133350" y="23851"/>
                    <a:pt x="133350" y="64941"/>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7" name="Google Shape;2487;p35"/>
            <p:cNvSpPr/>
            <p:nvPr/>
          </p:nvSpPr>
          <p:spPr>
            <a:xfrm>
              <a:off x="10951786" y="1848917"/>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88" name="Google Shape;2488;p35"/>
            <p:cNvSpPr/>
            <p:nvPr/>
          </p:nvSpPr>
          <p:spPr>
            <a:xfrm>
              <a:off x="10970836" y="2020367"/>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89" name="Google Shape;2489;p35"/>
          <p:cNvGrpSpPr/>
          <p:nvPr/>
        </p:nvGrpSpPr>
        <p:grpSpPr>
          <a:xfrm>
            <a:off x="9797572" y="1801292"/>
            <a:ext cx="171450" cy="285750"/>
            <a:chOff x="9797572" y="1801292"/>
            <a:chExt cx="171450" cy="285750"/>
          </a:xfrm>
        </p:grpSpPr>
        <p:sp>
          <p:nvSpPr>
            <p:cNvPr id="2490" name="Google Shape;2490;p35"/>
            <p:cNvSpPr/>
            <p:nvPr/>
          </p:nvSpPr>
          <p:spPr>
            <a:xfrm>
              <a:off x="9797572" y="1801292"/>
              <a:ext cx="171450" cy="285750"/>
            </a:xfrm>
            <a:custGeom>
              <a:avLst/>
              <a:gdLst/>
              <a:ahLst/>
              <a:cxnLst/>
              <a:rect l="l" t="t" r="r" b="b"/>
              <a:pathLst>
                <a:path w="171450" h="285750" extrusionOk="0">
                  <a:moveTo>
                    <a:pt x="114300" y="285750"/>
                  </a:moveTo>
                  <a:lnTo>
                    <a:pt x="57150" y="285750"/>
                  </a:lnTo>
                  <a:cubicBezTo>
                    <a:pt x="25717" y="285750"/>
                    <a:pt x="0" y="260033"/>
                    <a:pt x="0" y="228600"/>
                  </a:cubicBezTo>
                  <a:lnTo>
                    <a:pt x="0" y="57150"/>
                  </a:lnTo>
                  <a:cubicBezTo>
                    <a:pt x="0" y="25718"/>
                    <a:pt x="25717" y="0"/>
                    <a:pt x="57150" y="0"/>
                  </a:cubicBezTo>
                  <a:lnTo>
                    <a:pt x="114300" y="0"/>
                  </a:lnTo>
                  <a:cubicBezTo>
                    <a:pt x="145733" y="0"/>
                    <a:pt x="171450" y="25718"/>
                    <a:pt x="171450" y="57150"/>
                  </a:cubicBezTo>
                  <a:lnTo>
                    <a:pt x="171450" y="228600"/>
                  </a:lnTo>
                  <a:cubicBezTo>
                    <a:pt x="171450" y="260033"/>
                    <a:pt x="145733" y="285750"/>
                    <a:pt x="114300" y="2857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1" name="Google Shape;2491;p35"/>
            <p:cNvSpPr/>
            <p:nvPr/>
          </p:nvSpPr>
          <p:spPr>
            <a:xfrm>
              <a:off x="9883297" y="193464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2" name="Google Shape;2492;p35"/>
            <p:cNvSpPr/>
            <p:nvPr/>
          </p:nvSpPr>
          <p:spPr>
            <a:xfrm>
              <a:off x="9883297" y="1848917"/>
              <a:ext cx="9525" cy="19050"/>
            </a:xfrm>
            <a:custGeom>
              <a:avLst/>
              <a:gdLst/>
              <a:ahLst/>
              <a:cxnLst/>
              <a:rect l="l" t="t" r="r" b="b"/>
              <a:pathLst>
                <a:path w="120000" h="19050" extrusionOk="0">
                  <a:moveTo>
                    <a:pt x="0" y="190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3" name="Google Shape;2493;p35"/>
            <p:cNvSpPr/>
            <p:nvPr/>
          </p:nvSpPr>
          <p:spPr>
            <a:xfrm>
              <a:off x="9864247" y="1867967"/>
              <a:ext cx="38100" cy="66675"/>
            </a:xfrm>
            <a:custGeom>
              <a:avLst/>
              <a:gdLst/>
              <a:ahLst/>
              <a:cxnLst/>
              <a:rect l="l" t="t" r="r" b="b"/>
              <a:pathLst>
                <a:path w="38100" h="66675" extrusionOk="0">
                  <a:moveTo>
                    <a:pt x="19050" y="66675"/>
                  </a:moveTo>
                  <a:lnTo>
                    <a:pt x="19050" y="66675"/>
                  </a:lnTo>
                  <a:cubicBezTo>
                    <a:pt x="8572" y="66675"/>
                    <a:pt x="0" y="58103"/>
                    <a:pt x="0" y="47625"/>
                  </a:cubicBezTo>
                  <a:lnTo>
                    <a:pt x="0" y="19050"/>
                  </a:lnTo>
                  <a:cubicBezTo>
                    <a:pt x="0" y="8572"/>
                    <a:pt x="8572" y="0"/>
                    <a:pt x="19050" y="0"/>
                  </a:cubicBezTo>
                  <a:lnTo>
                    <a:pt x="19050" y="0"/>
                  </a:lnTo>
                  <a:cubicBezTo>
                    <a:pt x="29528" y="0"/>
                    <a:pt x="38100" y="8572"/>
                    <a:pt x="38100" y="19050"/>
                  </a:cubicBezTo>
                  <a:lnTo>
                    <a:pt x="38100" y="47625"/>
                  </a:lnTo>
                  <a:cubicBezTo>
                    <a:pt x="38100" y="58103"/>
                    <a:pt x="29528" y="66675"/>
                    <a:pt x="19050" y="666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494" name="Google Shape;2494;p35"/>
          <p:cNvGrpSpPr/>
          <p:nvPr/>
        </p:nvGrpSpPr>
        <p:grpSpPr>
          <a:xfrm>
            <a:off x="5405577" y="3646488"/>
            <a:ext cx="285750" cy="285750"/>
            <a:chOff x="5405577" y="3646488"/>
            <a:chExt cx="285750" cy="285750"/>
          </a:xfrm>
        </p:grpSpPr>
        <p:sp>
          <p:nvSpPr>
            <p:cNvPr id="2495" name="Google Shape;2495;p35"/>
            <p:cNvSpPr/>
            <p:nvPr/>
          </p:nvSpPr>
          <p:spPr>
            <a:xfrm>
              <a:off x="5405577" y="3646488"/>
              <a:ext cx="152400" cy="238125"/>
            </a:xfrm>
            <a:custGeom>
              <a:avLst/>
              <a:gdLst/>
              <a:ahLst/>
              <a:cxnLst/>
              <a:rect l="l" t="t" r="r" b="b"/>
              <a:pathLst>
                <a:path w="152400" h="238125" extrusionOk="0">
                  <a:moveTo>
                    <a:pt x="133350" y="238125"/>
                  </a:moveTo>
                  <a:lnTo>
                    <a:pt x="19050" y="238125"/>
                  </a:lnTo>
                  <a:cubicBezTo>
                    <a:pt x="8525" y="238125"/>
                    <a:pt x="0" y="229600"/>
                    <a:pt x="0" y="219075"/>
                  </a:cubicBezTo>
                  <a:lnTo>
                    <a:pt x="0" y="19050"/>
                  </a:lnTo>
                  <a:cubicBezTo>
                    <a:pt x="0" y="8525"/>
                    <a:pt x="8525" y="0"/>
                    <a:pt x="19050" y="0"/>
                  </a:cubicBezTo>
                  <a:lnTo>
                    <a:pt x="133350" y="0"/>
                  </a:lnTo>
                  <a:cubicBezTo>
                    <a:pt x="143875" y="0"/>
                    <a:pt x="152400" y="8525"/>
                    <a:pt x="152400" y="19050"/>
                  </a:cubicBezTo>
                  <a:lnTo>
                    <a:pt x="152400" y="219075"/>
                  </a:lnTo>
                  <a:cubicBezTo>
                    <a:pt x="152400" y="229600"/>
                    <a:pt x="143875" y="238125"/>
                    <a:pt x="133350" y="2381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6" name="Google Shape;2496;p35"/>
            <p:cNvSpPr/>
            <p:nvPr/>
          </p:nvSpPr>
          <p:spPr>
            <a:xfrm>
              <a:off x="5405577" y="3827463"/>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7" name="Google Shape;2497;p35"/>
            <p:cNvSpPr/>
            <p:nvPr/>
          </p:nvSpPr>
          <p:spPr>
            <a:xfrm>
              <a:off x="5405577" y="3684588"/>
              <a:ext cx="152400" cy="9525"/>
            </a:xfrm>
            <a:custGeom>
              <a:avLst/>
              <a:gdLst/>
              <a:ahLst/>
              <a:cxnLst/>
              <a:rect l="l" t="t" r="r" b="b"/>
              <a:pathLst>
                <a:path w="152400" h="120000" extrusionOk="0">
                  <a:moveTo>
                    <a:pt x="0" y="0"/>
                  </a:moveTo>
                  <a:lnTo>
                    <a:pt x="1524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8" name="Google Shape;2498;p35"/>
            <p:cNvSpPr/>
            <p:nvPr/>
          </p:nvSpPr>
          <p:spPr>
            <a:xfrm>
              <a:off x="5605602" y="3779838"/>
              <a:ext cx="76200" cy="66675"/>
            </a:xfrm>
            <a:custGeom>
              <a:avLst/>
              <a:gdLst/>
              <a:ahLst/>
              <a:cxnLst/>
              <a:rect l="l" t="t" r="r" b="b"/>
              <a:pathLst>
                <a:path w="76200" h="66675" extrusionOk="0">
                  <a:moveTo>
                    <a:pt x="76200" y="0"/>
                  </a:moveTo>
                  <a:lnTo>
                    <a:pt x="76200" y="28575"/>
                  </a:lnTo>
                  <a:cubicBezTo>
                    <a:pt x="76200" y="49616"/>
                    <a:pt x="59141" y="66675"/>
                    <a:pt x="38100" y="66675"/>
                  </a:cubicBezTo>
                  <a:lnTo>
                    <a:pt x="38100" y="66675"/>
                  </a:lnTo>
                  <a:cubicBezTo>
                    <a:pt x="17059" y="66675"/>
                    <a:pt x="0" y="49616"/>
                    <a:pt x="0" y="28575"/>
                  </a:cubicBez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499" name="Google Shape;2499;p35"/>
            <p:cNvSpPr/>
            <p:nvPr/>
          </p:nvSpPr>
          <p:spPr>
            <a:xfrm>
              <a:off x="5615127" y="3751263"/>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0" name="Google Shape;2500;p35"/>
            <p:cNvSpPr/>
            <p:nvPr/>
          </p:nvSpPr>
          <p:spPr>
            <a:xfrm>
              <a:off x="5672277" y="3751263"/>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1" name="Google Shape;2501;p35"/>
            <p:cNvSpPr/>
            <p:nvPr/>
          </p:nvSpPr>
          <p:spPr>
            <a:xfrm>
              <a:off x="5481777" y="3846513"/>
              <a:ext cx="161925" cy="85725"/>
            </a:xfrm>
            <a:custGeom>
              <a:avLst/>
              <a:gdLst/>
              <a:ahLst/>
              <a:cxnLst/>
              <a:rect l="l" t="t" r="r" b="b"/>
              <a:pathLst>
                <a:path w="161925" h="85725" extrusionOk="0">
                  <a:moveTo>
                    <a:pt x="0" y="66675"/>
                  </a:moveTo>
                  <a:lnTo>
                    <a:pt x="0" y="85725"/>
                  </a:lnTo>
                  <a:lnTo>
                    <a:pt x="161925" y="85725"/>
                  </a:lnTo>
                  <a:lnTo>
                    <a:pt x="1619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2" name="Google Shape;2502;p35"/>
            <p:cNvSpPr/>
            <p:nvPr/>
          </p:nvSpPr>
          <p:spPr>
            <a:xfrm>
              <a:off x="5596077" y="3779838"/>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03" name="Google Shape;2503;p35"/>
          <p:cNvGrpSpPr/>
          <p:nvPr/>
        </p:nvGrpSpPr>
        <p:grpSpPr>
          <a:xfrm>
            <a:off x="4377624" y="2723890"/>
            <a:ext cx="190500" cy="285750"/>
            <a:chOff x="4377624" y="2723890"/>
            <a:chExt cx="190500" cy="285750"/>
          </a:xfrm>
        </p:grpSpPr>
        <p:sp>
          <p:nvSpPr>
            <p:cNvPr id="2504" name="Google Shape;2504;p35"/>
            <p:cNvSpPr/>
            <p:nvPr/>
          </p:nvSpPr>
          <p:spPr>
            <a:xfrm>
              <a:off x="4453824" y="2942965"/>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5" name="Google Shape;2505;p35"/>
            <p:cNvSpPr/>
            <p:nvPr/>
          </p:nvSpPr>
          <p:spPr>
            <a:xfrm>
              <a:off x="4377624" y="2771515"/>
              <a:ext cx="190500" cy="9525"/>
            </a:xfrm>
            <a:custGeom>
              <a:avLst/>
              <a:gdLst/>
              <a:ahLst/>
              <a:cxnLst/>
              <a:rect l="l" t="t" r="r" b="b"/>
              <a:pathLst>
                <a:path w="190500" h="120000" extrusionOk="0">
                  <a:moveTo>
                    <a:pt x="0" y="0"/>
                  </a:moveTo>
                  <a:lnTo>
                    <a:pt x="1905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6" name="Google Shape;2506;p35"/>
            <p:cNvSpPr/>
            <p:nvPr/>
          </p:nvSpPr>
          <p:spPr>
            <a:xfrm>
              <a:off x="4377624" y="2914390"/>
              <a:ext cx="190500" cy="9525"/>
            </a:xfrm>
            <a:custGeom>
              <a:avLst/>
              <a:gdLst/>
              <a:ahLst/>
              <a:cxnLst/>
              <a:rect l="l" t="t" r="r" b="b"/>
              <a:pathLst>
                <a:path w="190500" h="120000" extrusionOk="0">
                  <a:moveTo>
                    <a:pt x="0" y="0"/>
                  </a:moveTo>
                  <a:lnTo>
                    <a:pt x="1905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07" name="Google Shape;2507;p35"/>
            <p:cNvSpPr/>
            <p:nvPr/>
          </p:nvSpPr>
          <p:spPr>
            <a:xfrm>
              <a:off x="4377624" y="2723890"/>
              <a:ext cx="190500" cy="285750"/>
            </a:xfrm>
            <a:custGeom>
              <a:avLst/>
              <a:gdLst/>
              <a:ahLst/>
              <a:cxnLst/>
              <a:rect l="l" t="t" r="r" b="b"/>
              <a:pathLst>
                <a:path w="190500" h="285750" extrusionOk="0">
                  <a:moveTo>
                    <a:pt x="171450" y="285750"/>
                  </a:moveTo>
                  <a:lnTo>
                    <a:pt x="19050" y="285750"/>
                  </a:lnTo>
                  <a:cubicBezTo>
                    <a:pt x="8525" y="285750"/>
                    <a:pt x="0" y="277225"/>
                    <a:pt x="0" y="266700"/>
                  </a:cubicBezTo>
                  <a:lnTo>
                    <a:pt x="0" y="19050"/>
                  </a:lnTo>
                  <a:cubicBezTo>
                    <a:pt x="0" y="8525"/>
                    <a:pt x="8525" y="0"/>
                    <a:pt x="19050" y="0"/>
                  </a:cubicBezTo>
                  <a:lnTo>
                    <a:pt x="171450" y="0"/>
                  </a:lnTo>
                  <a:cubicBezTo>
                    <a:pt x="181975" y="0"/>
                    <a:pt x="190500" y="8525"/>
                    <a:pt x="190500" y="19050"/>
                  </a:cubicBezTo>
                  <a:lnTo>
                    <a:pt x="190500" y="266700"/>
                  </a:lnTo>
                  <a:cubicBezTo>
                    <a:pt x="190500" y="277225"/>
                    <a:pt x="181975" y="285750"/>
                    <a:pt x="171450" y="2857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08" name="Google Shape;2508;p35"/>
          <p:cNvGrpSpPr/>
          <p:nvPr/>
        </p:nvGrpSpPr>
        <p:grpSpPr>
          <a:xfrm>
            <a:off x="5450184" y="2723890"/>
            <a:ext cx="190500" cy="285750"/>
            <a:chOff x="5450184" y="2723890"/>
            <a:chExt cx="190500" cy="285750"/>
          </a:xfrm>
        </p:grpSpPr>
        <p:sp>
          <p:nvSpPr>
            <p:cNvPr id="2509" name="Google Shape;2509;p35"/>
            <p:cNvSpPr/>
            <p:nvPr/>
          </p:nvSpPr>
          <p:spPr>
            <a:xfrm>
              <a:off x="5535909" y="27524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0" name="Google Shape;2510;p35"/>
            <p:cNvSpPr/>
            <p:nvPr/>
          </p:nvSpPr>
          <p:spPr>
            <a:xfrm>
              <a:off x="5450184" y="2781040"/>
              <a:ext cx="190500" cy="9525"/>
            </a:xfrm>
            <a:custGeom>
              <a:avLst/>
              <a:gdLst/>
              <a:ahLst/>
              <a:cxnLst/>
              <a:rect l="l" t="t" r="r" b="b"/>
              <a:pathLst>
                <a:path w="190500" h="120000" extrusionOk="0">
                  <a:moveTo>
                    <a:pt x="0" y="0"/>
                  </a:moveTo>
                  <a:lnTo>
                    <a:pt x="1905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1" name="Google Shape;2511;p35"/>
            <p:cNvSpPr/>
            <p:nvPr/>
          </p:nvSpPr>
          <p:spPr>
            <a:xfrm>
              <a:off x="5450184" y="2933440"/>
              <a:ext cx="190500" cy="9525"/>
            </a:xfrm>
            <a:custGeom>
              <a:avLst/>
              <a:gdLst/>
              <a:ahLst/>
              <a:cxnLst/>
              <a:rect l="l" t="t" r="r" b="b"/>
              <a:pathLst>
                <a:path w="190500" h="120000" extrusionOk="0">
                  <a:moveTo>
                    <a:pt x="0" y="0"/>
                  </a:moveTo>
                  <a:lnTo>
                    <a:pt x="1905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2" name="Google Shape;2512;p35"/>
            <p:cNvSpPr/>
            <p:nvPr/>
          </p:nvSpPr>
          <p:spPr>
            <a:xfrm>
              <a:off x="5450184" y="2723890"/>
              <a:ext cx="190500" cy="285750"/>
            </a:xfrm>
            <a:custGeom>
              <a:avLst/>
              <a:gdLst/>
              <a:ahLst/>
              <a:cxnLst/>
              <a:rect l="l" t="t" r="r" b="b"/>
              <a:pathLst>
                <a:path w="190500" h="285750" extrusionOk="0">
                  <a:moveTo>
                    <a:pt x="171450" y="285750"/>
                  </a:moveTo>
                  <a:lnTo>
                    <a:pt x="19050" y="285750"/>
                  </a:lnTo>
                  <a:cubicBezTo>
                    <a:pt x="8525" y="285750"/>
                    <a:pt x="0" y="277225"/>
                    <a:pt x="0" y="266700"/>
                  </a:cubicBezTo>
                  <a:lnTo>
                    <a:pt x="0" y="19050"/>
                  </a:lnTo>
                  <a:cubicBezTo>
                    <a:pt x="0" y="8525"/>
                    <a:pt x="8525" y="0"/>
                    <a:pt x="19050" y="0"/>
                  </a:cubicBezTo>
                  <a:lnTo>
                    <a:pt x="171450" y="0"/>
                  </a:lnTo>
                  <a:cubicBezTo>
                    <a:pt x="181975" y="0"/>
                    <a:pt x="190500" y="8525"/>
                    <a:pt x="190500" y="19050"/>
                  </a:cubicBezTo>
                  <a:lnTo>
                    <a:pt x="190500" y="266700"/>
                  </a:lnTo>
                  <a:cubicBezTo>
                    <a:pt x="190500" y="277225"/>
                    <a:pt x="181975" y="285750"/>
                    <a:pt x="171450" y="2857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13" name="Google Shape;2513;p35"/>
          <p:cNvGrpSpPr/>
          <p:nvPr/>
        </p:nvGrpSpPr>
        <p:grpSpPr>
          <a:xfrm>
            <a:off x="6499951" y="2742940"/>
            <a:ext cx="276225" cy="247650"/>
            <a:chOff x="6499951" y="2742940"/>
            <a:chExt cx="276225" cy="247650"/>
          </a:xfrm>
        </p:grpSpPr>
        <p:sp>
          <p:nvSpPr>
            <p:cNvPr id="2514" name="Google Shape;2514;p35"/>
            <p:cNvSpPr/>
            <p:nvPr/>
          </p:nvSpPr>
          <p:spPr>
            <a:xfrm>
              <a:off x="6562354" y="2781040"/>
              <a:ext cx="152400" cy="95250"/>
            </a:xfrm>
            <a:custGeom>
              <a:avLst/>
              <a:gdLst/>
              <a:ahLst/>
              <a:cxnLst/>
              <a:rect l="l" t="t" r="r" b="b"/>
              <a:pathLst>
                <a:path w="152400" h="95250" extrusionOk="0">
                  <a:moveTo>
                    <a:pt x="0" y="0"/>
                  </a:moveTo>
                  <a:lnTo>
                    <a:pt x="152400" y="0"/>
                  </a:lnTo>
                  <a:lnTo>
                    <a:pt x="15240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5" name="Google Shape;2515;p35"/>
            <p:cNvSpPr/>
            <p:nvPr/>
          </p:nvSpPr>
          <p:spPr>
            <a:xfrm>
              <a:off x="6499951" y="2914390"/>
              <a:ext cx="276225" cy="76200"/>
            </a:xfrm>
            <a:custGeom>
              <a:avLst/>
              <a:gdLst/>
              <a:ahLst/>
              <a:cxnLst/>
              <a:rect l="l" t="t" r="r" b="b"/>
              <a:pathLst>
                <a:path w="276225" h="76200" extrusionOk="0">
                  <a:moveTo>
                    <a:pt x="252903" y="0"/>
                  </a:moveTo>
                  <a:lnTo>
                    <a:pt x="24303" y="0"/>
                  </a:lnTo>
                  <a:lnTo>
                    <a:pt x="490" y="62865"/>
                  </a:lnTo>
                  <a:cubicBezTo>
                    <a:pt x="-1415" y="69532"/>
                    <a:pt x="2395" y="76200"/>
                    <a:pt x="9063" y="76200"/>
                  </a:cubicBezTo>
                  <a:lnTo>
                    <a:pt x="267190" y="76200"/>
                  </a:lnTo>
                  <a:cubicBezTo>
                    <a:pt x="273858" y="76200"/>
                    <a:pt x="278620" y="69532"/>
                    <a:pt x="275763" y="62865"/>
                  </a:cubicBezTo>
                  <a:lnTo>
                    <a:pt x="252903"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6" name="Google Shape;2516;p35"/>
            <p:cNvSpPr/>
            <p:nvPr/>
          </p:nvSpPr>
          <p:spPr>
            <a:xfrm>
              <a:off x="6524254" y="2742940"/>
              <a:ext cx="228600" cy="171450"/>
            </a:xfrm>
            <a:custGeom>
              <a:avLst/>
              <a:gdLst/>
              <a:ahLst/>
              <a:cxnLst/>
              <a:rect l="l" t="t" r="r" b="b"/>
              <a:pathLst>
                <a:path w="228600" h="171450" extrusionOk="0">
                  <a:moveTo>
                    <a:pt x="228600" y="171450"/>
                  </a:moveTo>
                  <a:lnTo>
                    <a:pt x="228600" y="19050"/>
                  </a:lnTo>
                  <a:cubicBezTo>
                    <a:pt x="228600" y="8573"/>
                    <a:pt x="220028" y="0"/>
                    <a:pt x="209550" y="0"/>
                  </a:cubicBezTo>
                  <a:lnTo>
                    <a:pt x="19050" y="0"/>
                  </a:lnTo>
                  <a:cubicBezTo>
                    <a:pt x="8573" y="0"/>
                    <a:pt x="0" y="8573"/>
                    <a:pt x="0" y="19050"/>
                  </a:cubicBezTo>
                  <a:lnTo>
                    <a:pt x="0" y="1714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17" name="Google Shape;2517;p35"/>
          <p:cNvGrpSpPr/>
          <p:nvPr/>
        </p:nvGrpSpPr>
        <p:grpSpPr>
          <a:xfrm>
            <a:off x="7573238" y="2752465"/>
            <a:ext cx="285750" cy="228600"/>
            <a:chOff x="7573238" y="2752465"/>
            <a:chExt cx="285750" cy="228600"/>
          </a:xfrm>
        </p:grpSpPr>
        <p:sp>
          <p:nvSpPr>
            <p:cNvPr id="2518" name="Google Shape;2518;p35"/>
            <p:cNvSpPr/>
            <p:nvPr/>
          </p:nvSpPr>
          <p:spPr>
            <a:xfrm>
              <a:off x="7573238" y="2942965"/>
              <a:ext cx="285750" cy="38100"/>
            </a:xfrm>
            <a:custGeom>
              <a:avLst/>
              <a:gdLst/>
              <a:ahLst/>
              <a:cxnLst/>
              <a:rect l="l" t="t" r="r" b="b"/>
              <a:pathLst>
                <a:path w="285750" h="38100" extrusionOk="0">
                  <a:moveTo>
                    <a:pt x="247650" y="38100"/>
                  </a:moveTo>
                  <a:lnTo>
                    <a:pt x="38100" y="38100"/>
                  </a:lnTo>
                  <a:cubicBezTo>
                    <a:pt x="17059" y="38100"/>
                    <a:pt x="0" y="21041"/>
                    <a:pt x="0" y="0"/>
                  </a:cubicBezTo>
                  <a:lnTo>
                    <a:pt x="0" y="0"/>
                  </a:lnTo>
                  <a:lnTo>
                    <a:pt x="285750" y="0"/>
                  </a:lnTo>
                  <a:lnTo>
                    <a:pt x="285750" y="0"/>
                  </a:lnTo>
                  <a:cubicBezTo>
                    <a:pt x="285750" y="21041"/>
                    <a:pt x="268691" y="38100"/>
                    <a:pt x="24765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19" name="Google Shape;2519;p35"/>
            <p:cNvSpPr/>
            <p:nvPr/>
          </p:nvSpPr>
          <p:spPr>
            <a:xfrm>
              <a:off x="7601813" y="2752465"/>
              <a:ext cx="228600" cy="152400"/>
            </a:xfrm>
            <a:custGeom>
              <a:avLst/>
              <a:gdLst/>
              <a:ahLst/>
              <a:cxnLst/>
              <a:rect l="l" t="t" r="r" b="b"/>
              <a:pathLst>
                <a:path w="228600" h="152400" extrusionOk="0">
                  <a:moveTo>
                    <a:pt x="0" y="152400"/>
                  </a:moveTo>
                  <a:lnTo>
                    <a:pt x="0" y="19050"/>
                  </a:lnTo>
                  <a:cubicBezTo>
                    <a:pt x="0" y="8525"/>
                    <a:pt x="8525" y="0"/>
                    <a:pt x="19050" y="0"/>
                  </a:cubicBezTo>
                  <a:lnTo>
                    <a:pt x="209550" y="0"/>
                  </a:lnTo>
                  <a:cubicBezTo>
                    <a:pt x="220075" y="0"/>
                    <a:pt x="228600" y="8525"/>
                    <a:pt x="228600" y="19050"/>
                  </a:cubicBezTo>
                  <a:lnTo>
                    <a:pt x="22860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0" name="Google Shape;2520;p35"/>
            <p:cNvSpPr/>
            <p:nvPr/>
          </p:nvSpPr>
          <p:spPr>
            <a:xfrm>
              <a:off x="7706588" y="27905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21" name="Google Shape;2521;p35"/>
          <p:cNvGrpSpPr/>
          <p:nvPr/>
        </p:nvGrpSpPr>
        <p:grpSpPr>
          <a:xfrm>
            <a:off x="8658341" y="2742940"/>
            <a:ext cx="285750" cy="247650"/>
            <a:chOff x="8658341" y="2742940"/>
            <a:chExt cx="285750" cy="247650"/>
          </a:xfrm>
        </p:grpSpPr>
        <p:sp>
          <p:nvSpPr>
            <p:cNvPr id="2522" name="Google Shape;2522;p35"/>
            <p:cNvSpPr/>
            <p:nvPr/>
          </p:nvSpPr>
          <p:spPr>
            <a:xfrm>
              <a:off x="8658341" y="2742940"/>
              <a:ext cx="285750" cy="152400"/>
            </a:xfrm>
            <a:custGeom>
              <a:avLst/>
              <a:gdLst/>
              <a:ahLst/>
              <a:cxnLst/>
              <a:rect l="l" t="t" r="r" b="b"/>
              <a:pathLst>
                <a:path w="285750" h="152400" extrusionOk="0">
                  <a:moveTo>
                    <a:pt x="114300" y="152400"/>
                  </a:moveTo>
                  <a:lnTo>
                    <a:pt x="0" y="152400"/>
                  </a:lnTo>
                  <a:lnTo>
                    <a:pt x="0" y="0"/>
                  </a:lnTo>
                  <a:lnTo>
                    <a:pt x="285750" y="0"/>
                  </a:lnTo>
                  <a:lnTo>
                    <a:pt x="28575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3" name="Google Shape;2523;p35"/>
            <p:cNvSpPr/>
            <p:nvPr/>
          </p:nvSpPr>
          <p:spPr>
            <a:xfrm>
              <a:off x="8705966" y="27905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4" name="Google Shape;2524;p35"/>
            <p:cNvSpPr/>
            <p:nvPr/>
          </p:nvSpPr>
          <p:spPr>
            <a:xfrm>
              <a:off x="8763116" y="27905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5" name="Google Shape;2525;p35"/>
            <p:cNvSpPr/>
            <p:nvPr/>
          </p:nvSpPr>
          <p:spPr>
            <a:xfrm>
              <a:off x="8820266" y="27905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6" name="Google Shape;2526;p35"/>
            <p:cNvSpPr/>
            <p:nvPr/>
          </p:nvSpPr>
          <p:spPr>
            <a:xfrm>
              <a:off x="8877416" y="279056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7" name="Google Shape;2527;p35"/>
            <p:cNvSpPr/>
            <p:nvPr/>
          </p:nvSpPr>
          <p:spPr>
            <a:xfrm>
              <a:off x="8705966" y="284771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8" name="Google Shape;2528;p35"/>
            <p:cNvSpPr/>
            <p:nvPr/>
          </p:nvSpPr>
          <p:spPr>
            <a:xfrm>
              <a:off x="8763116" y="284771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29" name="Google Shape;2529;p35"/>
            <p:cNvSpPr/>
            <p:nvPr/>
          </p:nvSpPr>
          <p:spPr>
            <a:xfrm>
              <a:off x="8810741" y="2847715"/>
              <a:ext cx="95250" cy="142875"/>
            </a:xfrm>
            <a:custGeom>
              <a:avLst/>
              <a:gdLst/>
              <a:ahLst/>
              <a:cxnLst/>
              <a:rect l="l" t="t" r="r" b="b"/>
              <a:pathLst>
                <a:path w="95250" h="142875" extrusionOk="0">
                  <a:moveTo>
                    <a:pt x="47625" y="142875"/>
                  </a:moveTo>
                  <a:lnTo>
                    <a:pt x="47625" y="142875"/>
                  </a:lnTo>
                  <a:cubicBezTo>
                    <a:pt x="21326" y="142875"/>
                    <a:pt x="0" y="121549"/>
                    <a:pt x="0" y="95250"/>
                  </a:cubicBezTo>
                  <a:lnTo>
                    <a:pt x="0" y="47625"/>
                  </a:lnTo>
                  <a:cubicBezTo>
                    <a:pt x="0" y="21326"/>
                    <a:pt x="21326" y="0"/>
                    <a:pt x="47625" y="0"/>
                  </a:cubicBezTo>
                  <a:lnTo>
                    <a:pt x="47625" y="0"/>
                  </a:lnTo>
                  <a:cubicBezTo>
                    <a:pt x="73924" y="0"/>
                    <a:pt x="95250" y="21326"/>
                    <a:pt x="95250" y="47625"/>
                  </a:cubicBezTo>
                  <a:lnTo>
                    <a:pt x="95250" y="95250"/>
                  </a:lnTo>
                  <a:cubicBezTo>
                    <a:pt x="95250" y="121549"/>
                    <a:pt x="73924" y="142875"/>
                    <a:pt x="47625"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0" name="Google Shape;2530;p35"/>
            <p:cNvSpPr/>
            <p:nvPr/>
          </p:nvSpPr>
          <p:spPr>
            <a:xfrm>
              <a:off x="8858366" y="2895340"/>
              <a:ext cx="9525" cy="9525"/>
            </a:xfrm>
            <a:custGeom>
              <a:avLst/>
              <a:gdLst/>
              <a:ahLst/>
              <a:cxnLst/>
              <a:rect l="l" t="t" r="r" b="b"/>
              <a:pathLst>
                <a:path w="120000" h="9525" extrusionOk="0">
                  <a:moveTo>
                    <a:pt x="0" y="0"/>
                  </a:moveTo>
                  <a:lnTo>
                    <a:pt x="0" y="95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31" name="Google Shape;2531;p35"/>
          <p:cNvGrpSpPr/>
          <p:nvPr/>
        </p:nvGrpSpPr>
        <p:grpSpPr>
          <a:xfrm>
            <a:off x="9740422" y="2790565"/>
            <a:ext cx="285750" cy="152400"/>
            <a:chOff x="9740422" y="2790565"/>
            <a:chExt cx="285750" cy="152400"/>
          </a:xfrm>
        </p:grpSpPr>
        <p:sp>
          <p:nvSpPr>
            <p:cNvPr id="2532" name="Google Shape;2532;p35"/>
            <p:cNvSpPr/>
            <p:nvPr/>
          </p:nvSpPr>
          <p:spPr>
            <a:xfrm>
              <a:off x="9740422" y="2790565"/>
              <a:ext cx="285750" cy="152400"/>
            </a:xfrm>
            <a:custGeom>
              <a:avLst/>
              <a:gdLst/>
              <a:ahLst/>
              <a:cxnLst/>
              <a:rect l="l" t="t" r="r" b="b"/>
              <a:pathLst>
                <a:path w="285750" h="152400" extrusionOk="0">
                  <a:moveTo>
                    <a:pt x="0" y="0"/>
                  </a:moveTo>
                  <a:lnTo>
                    <a:pt x="285750" y="0"/>
                  </a:lnTo>
                  <a:lnTo>
                    <a:pt x="285750" y="152400"/>
                  </a:lnTo>
                  <a:lnTo>
                    <a:pt x="0" y="1524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3" name="Google Shape;2533;p35"/>
            <p:cNvSpPr/>
            <p:nvPr/>
          </p:nvSpPr>
          <p:spPr>
            <a:xfrm>
              <a:off x="9788047" y="283819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4" name="Google Shape;2534;p35"/>
            <p:cNvSpPr/>
            <p:nvPr/>
          </p:nvSpPr>
          <p:spPr>
            <a:xfrm>
              <a:off x="9845197" y="283819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5" name="Google Shape;2535;p35"/>
            <p:cNvSpPr/>
            <p:nvPr/>
          </p:nvSpPr>
          <p:spPr>
            <a:xfrm>
              <a:off x="9902347" y="283819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6" name="Google Shape;2536;p35"/>
            <p:cNvSpPr/>
            <p:nvPr/>
          </p:nvSpPr>
          <p:spPr>
            <a:xfrm>
              <a:off x="9959497" y="283819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7" name="Google Shape;2537;p35"/>
            <p:cNvSpPr/>
            <p:nvPr/>
          </p:nvSpPr>
          <p:spPr>
            <a:xfrm>
              <a:off x="9788047" y="289534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8" name="Google Shape;2538;p35"/>
            <p:cNvSpPr/>
            <p:nvPr/>
          </p:nvSpPr>
          <p:spPr>
            <a:xfrm>
              <a:off x="9845197" y="2895340"/>
              <a:ext cx="76200" cy="9525"/>
            </a:xfrm>
            <a:custGeom>
              <a:avLst/>
              <a:gdLst/>
              <a:ahLst/>
              <a:cxnLst/>
              <a:rect l="l" t="t" r="r" b="b"/>
              <a:pathLst>
                <a:path w="76200" h="120000" extrusionOk="0">
                  <a:moveTo>
                    <a:pt x="0" y="0"/>
                  </a:move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39" name="Google Shape;2539;p35"/>
            <p:cNvSpPr/>
            <p:nvPr/>
          </p:nvSpPr>
          <p:spPr>
            <a:xfrm>
              <a:off x="9959497" y="2895340"/>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40" name="Google Shape;2540;p35"/>
          <p:cNvGrpSpPr/>
          <p:nvPr/>
        </p:nvGrpSpPr>
        <p:grpSpPr>
          <a:xfrm>
            <a:off x="10827961" y="2733415"/>
            <a:ext cx="285750" cy="276225"/>
            <a:chOff x="10827961" y="2733415"/>
            <a:chExt cx="285750" cy="276225"/>
          </a:xfrm>
        </p:grpSpPr>
        <p:sp>
          <p:nvSpPr>
            <p:cNvPr id="2541" name="Google Shape;2541;p35"/>
            <p:cNvSpPr/>
            <p:nvPr/>
          </p:nvSpPr>
          <p:spPr>
            <a:xfrm>
              <a:off x="10999411" y="2952490"/>
              <a:ext cx="9525" cy="47625"/>
            </a:xfrm>
            <a:custGeom>
              <a:avLst/>
              <a:gdLst/>
              <a:ahLst/>
              <a:cxnLst/>
              <a:rect l="l" t="t" r="r" b="b"/>
              <a:pathLst>
                <a:path w="120000" h="47625" extrusionOk="0">
                  <a:moveTo>
                    <a:pt x="0" y="0"/>
                  </a:moveTo>
                  <a:lnTo>
                    <a:pt x="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2" name="Google Shape;2542;p35"/>
            <p:cNvSpPr/>
            <p:nvPr/>
          </p:nvSpPr>
          <p:spPr>
            <a:xfrm>
              <a:off x="10942261" y="2952490"/>
              <a:ext cx="9525" cy="47625"/>
            </a:xfrm>
            <a:custGeom>
              <a:avLst/>
              <a:gdLst/>
              <a:ahLst/>
              <a:cxnLst/>
              <a:rect l="l" t="t" r="r" b="b"/>
              <a:pathLst>
                <a:path w="120000" h="47625" extrusionOk="0">
                  <a:moveTo>
                    <a:pt x="0" y="4762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3" name="Google Shape;2543;p35"/>
            <p:cNvSpPr/>
            <p:nvPr/>
          </p:nvSpPr>
          <p:spPr>
            <a:xfrm>
              <a:off x="10904161" y="3000115"/>
              <a:ext cx="133350" cy="9525"/>
            </a:xfrm>
            <a:custGeom>
              <a:avLst/>
              <a:gdLst/>
              <a:ahLst/>
              <a:cxnLst/>
              <a:rect l="l" t="t" r="r" b="b"/>
              <a:pathLst>
                <a:path w="133350" h="120000" extrusionOk="0">
                  <a:moveTo>
                    <a:pt x="0" y="0"/>
                  </a:moveTo>
                  <a:lnTo>
                    <a:pt x="1333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4" name="Google Shape;2544;p35"/>
            <p:cNvSpPr/>
            <p:nvPr/>
          </p:nvSpPr>
          <p:spPr>
            <a:xfrm>
              <a:off x="10961311" y="2771515"/>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5" name="Google Shape;2545;p35"/>
            <p:cNvSpPr/>
            <p:nvPr/>
          </p:nvSpPr>
          <p:spPr>
            <a:xfrm>
              <a:off x="10827961" y="2733415"/>
              <a:ext cx="285750" cy="219075"/>
            </a:xfrm>
            <a:custGeom>
              <a:avLst/>
              <a:gdLst/>
              <a:ahLst/>
              <a:cxnLst/>
              <a:rect l="l" t="t" r="r" b="b"/>
              <a:pathLst>
                <a:path w="285750" h="219075" extrusionOk="0">
                  <a:moveTo>
                    <a:pt x="266700" y="219075"/>
                  </a:moveTo>
                  <a:lnTo>
                    <a:pt x="19050" y="219075"/>
                  </a:lnTo>
                  <a:cubicBezTo>
                    <a:pt x="8573" y="219075"/>
                    <a:pt x="0" y="210503"/>
                    <a:pt x="0" y="200025"/>
                  </a:cubicBezTo>
                  <a:lnTo>
                    <a:pt x="0" y="19050"/>
                  </a:lnTo>
                  <a:cubicBezTo>
                    <a:pt x="0" y="8573"/>
                    <a:pt x="8573" y="0"/>
                    <a:pt x="19050" y="0"/>
                  </a:cubicBezTo>
                  <a:lnTo>
                    <a:pt x="266700" y="0"/>
                  </a:lnTo>
                  <a:cubicBezTo>
                    <a:pt x="277178" y="0"/>
                    <a:pt x="285750" y="8573"/>
                    <a:pt x="285750" y="19050"/>
                  </a:cubicBezTo>
                  <a:lnTo>
                    <a:pt x="285750" y="200025"/>
                  </a:lnTo>
                  <a:cubicBezTo>
                    <a:pt x="285750" y="210503"/>
                    <a:pt x="277178" y="219075"/>
                    <a:pt x="266700" y="2190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6" name="Google Shape;2546;p35"/>
            <p:cNvSpPr/>
            <p:nvPr/>
          </p:nvSpPr>
          <p:spPr>
            <a:xfrm>
              <a:off x="10827961" y="2895340"/>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47" name="Google Shape;2547;p35"/>
          <p:cNvGrpSpPr/>
          <p:nvPr/>
        </p:nvGrpSpPr>
        <p:grpSpPr>
          <a:xfrm>
            <a:off x="8705966" y="1801292"/>
            <a:ext cx="190500" cy="285750"/>
            <a:chOff x="8705966" y="1801292"/>
            <a:chExt cx="190500" cy="285750"/>
          </a:xfrm>
        </p:grpSpPr>
        <p:sp>
          <p:nvSpPr>
            <p:cNvPr id="2548" name="Google Shape;2548;p35"/>
            <p:cNvSpPr/>
            <p:nvPr/>
          </p:nvSpPr>
          <p:spPr>
            <a:xfrm>
              <a:off x="8734541" y="1801292"/>
              <a:ext cx="133350" cy="76200"/>
            </a:xfrm>
            <a:custGeom>
              <a:avLst/>
              <a:gdLst/>
              <a:ahLst/>
              <a:cxnLst/>
              <a:rect l="l" t="t" r="r" b="b"/>
              <a:pathLst>
                <a:path w="133350" h="76200" extrusionOk="0">
                  <a:moveTo>
                    <a:pt x="0" y="76200"/>
                  </a:moveTo>
                  <a:lnTo>
                    <a:pt x="0" y="0"/>
                  </a:lnTo>
                  <a:lnTo>
                    <a:pt x="133350" y="0"/>
                  </a:lnTo>
                  <a:lnTo>
                    <a:pt x="13335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49" name="Google Shape;2549;p35"/>
            <p:cNvSpPr/>
            <p:nvPr/>
          </p:nvSpPr>
          <p:spPr>
            <a:xfrm>
              <a:off x="8772641" y="1848917"/>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0" name="Google Shape;2550;p35"/>
            <p:cNvSpPr/>
            <p:nvPr/>
          </p:nvSpPr>
          <p:spPr>
            <a:xfrm>
              <a:off x="8829791" y="1848917"/>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1" name="Google Shape;2551;p35"/>
            <p:cNvSpPr/>
            <p:nvPr/>
          </p:nvSpPr>
          <p:spPr>
            <a:xfrm>
              <a:off x="8705966" y="1877492"/>
              <a:ext cx="190500" cy="209550"/>
            </a:xfrm>
            <a:custGeom>
              <a:avLst/>
              <a:gdLst/>
              <a:ahLst/>
              <a:cxnLst/>
              <a:rect l="l" t="t" r="r" b="b"/>
              <a:pathLst>
                <a:path w="190500" h="209550" extrusionOk="0">
                  <a:moveTo>
                    <a:pt x="152400" y="209550"/>
                  </a:moveTo>
                  <a:lnTo>
                    <a:pt x="38100" y="209550"/>
                  </a:lnTo>
                  <a:lnTo>
                    <a:pt x="38100" y="142875"/>
                  </a:lnTo>
                  <a:lnTo>
                    <a:pt x="0" y="95250"/>
                  </a:lnTo>
                  <a:lnTo>
                    <a:pt x="0" y="0"/>
                  </a:lnTo>
                  <a:lnTo>
                    <a:pt x="190500" y="0"/>
                  </a:lnTo>
                  <a:lnTo>
                    <a:pt x="190500" y="95250"/>
                  </a:lnTo>
                  <a:lnTo>
                    <a:pt x="152400" y="1428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52" name="Google Shape;2552;p35"/>
          <p:cNvGrpSpPr/>
          <p:nvPr/>
        </p:nvGrpSpPr>
        <p:grpSpPr>
          <a:xfrm>
            <a:off x="8667866" y="3646488"/>
            <a:ext cx="266700" cy="285750"/>
            <a:chOff x="8667866" y="3646488"/>
            <a:chExt cx="266700" cy="285750"/>
          </a:xfrm>
        </p:grpSpPr>
        <p:sp>
          <p:nvSpPr>
            <p:cNvPr id="2553" name="Google Shape;2553;p35"/>
            <p:cNvSpPr/>
            <p:nvPr/>
          </p:nvSpPr>
          <p:spPr>
            <a:xfrm>
              <a:off x="8667866" y="3646488"/>
              <a:ext cx="266700" cy="171450"/>
            </a:xfrm>
            <a:custGeom>
              <a:avLst/>
              <a:gdLst/>
              <a:ahLst/>
              <a:cxnLst/>
              <a:rect l="l" t="t" r="r" b="b"/>
              <a:pathLst>
                <a:path w="266700" h="171450" extrusionOk="0">
                  <a:moveTo>
                    <a:pt x="266700" y="171450"/>
                  </a:moveTo>
                  <a:lnTo>
                    <a:pt x="266700" y="133350"/>
                  </a:lnTo>
                  <a:cubicBezTo>
                    <a:pt x="266700" y="59703"/>
                    <a:pt x="206997" y="0"/>
                    <a:pt x="133350" y="0"/>
                  </a:cubicBezTo>
                  <a:lnTo>
                    <a:pt x="133350" y="0"/>
                  </a:lnTo>
                  <a:cubicBezTo>
                    <a:pt x="59703" y="0"/>
                    <a:pt x="0" y="59703"/>
                    <a:pt x="0" y="133350"/>
                  </a:cubicBezTo>
                  <a:lnTo>
                    <a:pt x="0" y="1714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4" name="Google Shape;2554;p35"/>
            <p:cNvSpPr/>
            <p:nvPr/>
          </p:nvSpPr>
          <p:spPr>
            <a:xfrm>
              <a:off x="8667866" y="3817938"/>
              <a:ext cx="76200" cy="114300"/>
            </a:xfrm>
            <a:custGeom>
              <a:avLst/>
              <a:gdLst/>
              <a:ahLst/>
              <a:cxnLst/>
              <a:rect l="l" t="t" r="r" b="b"/>
              <a:pathLst>
                <a:path w="76200" h="114300" extrusionOk="0">
                  <a:moveTo>
                    <a:pt x="76200" y="0"/>
                  </a:moveTo>
                  <a:lnTo>
                    <a:pt x="0" y="0"/>
                  </a:lnTo>
                  <a:lnTo>
                    <a:pt x="0" y="85725"/>
                  </a:lnTo>
                  <a:cubicBezTo>
                    <a:pt x="0" y="101508"/>
                    <a:pt x="12792" y="114300"/>
                    <a:pt x="28575" y="114300"/>
                  </a:cubicBezTo>
                  <a:lnTo>
                    <a:pt x="76200" y="114300"/>
                  </a:lnTo>
                  <a:lnTo>
                    <a:pt x="7620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5" name="Google Shape;2555;p35"/>
            <p:cNvSpPr/>
            <p:nvPr/>
          </p:nvSpPr>
          <p:spPr>
            <a:xfrm>
              <a:off x="8858366" y="3817938"/>
              <a:ext cx="76200" cy="114300"/>
            </a:xfrm>
            <a:custGeom>
              <a:avLst/>
              <a:gdLst/>
              <a:ahLst/>
              <a:cxnLst/>
              <a:rect l="l" t="t" r="r" b="b"/>
              <a:pathLst>
                <a:path w="76200" h="114300" extrusionOk="0">
                  <a:moveTo>
                    <a:pt x="76200" y="0"/>
                  </a:moveTo>
                  <a:lnTo>
                    <a:pt x="0" y="0"/>
                  </a:lnTo>
                  <a:lnTo>
                    <a:pt x="0" y="114300"/>
                  </a:lnTo>
                  <a:lnTo>
                    <a:pt x="47625" y="114300"/>
                  </a:lnTo>
                  <a:cubicBezTo>
                    <a:pt x="63408" y="114300"/>
                    <a:pt x="76200" y="101508"/>
                    <a:pt x="76200" y="85725"/>
                  </a:cubicBezTo>
                  <a:lnTo>
                    <a:pt x="7620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56" name="Google Shape;2556;p35"/>
          <p:cNvGrpSpPr/>
          <p:nvPr/>
        </p:nvGrpSpPr>
        <p:grpSpPr>
          <a:xfrm>
            <a:off x="9759472" y="3646488"/>
            <a:ext cx="247650" cy="285750"/>
            <a:chOff x="9759472" y="3646488"/>
            <a:chExt cx="247650" cy="285750"/>
          </a:xfrm>
        </p:grpSpPr>
        <p:sp>
          <p:nvSpPr>
            <p:cNvPr id="2557" name="Google Shape;2557;p35"/>
            <p:cNvSpPr/>
            <p:nvPr/>
          </p:nvSpPr>
          <p:spPr>
            <a:xfrm>
              <a:off x="9911872" y="3856038"/>
              <a:ext cx="95250" cy="76200"/>
            </a:xfrm>
            <a:custGeom>
              <a:avLst/>
              <a:gdLst/>
              <a:ahLst/>
              <a:cxnLst/>
              <a:rect l="l" t="t" r="r" b="b"/>
              <a:pathLst>
                <a:path w="95250" h="76200" extrusionOk="0">
                  <a:moveTo>
                    <a:pt x="0" y="76200"/>
                  </a:moveTo>
                  <a:lnTo>
                    <a:pt x="57150" y="76200"/>
                  </a:lnTo>
                  <a:cubicBezTo>
                    <a:pt x="78191" y="76200"/>
                    <a:pt x="95250" y="59141"/>
                    <a:pt x="95250" y="38100"/>
                  </a:cubicBez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8" name="Google Shape;2558;p35"/>
            <p:cNvSpPr/>
            <p:nvPr/>
          </p:nvSpPr>
          <p:spPr>
            <a:xfrm>
              <a:off x="9759472" y="3789363"/>
              <a:ext cx="57150" cy="95250"/>
            </a:xfrm>
            <a:custGeom>
              <a:avLst/>
              <a:gdLst/>
              <a:ahLst/>
              <a:cxnLst/>
              <a:rect l="l" t="t" r="r" b="b"/>
              <a:pathLst>
                <a:path w="57150" h="95250" extrusionOk="0">
                  <a:moveTo>
                    <a:pt x="57150" y="0"/>
                  </a:moveTo>
                  <a:lnTo>
                    <a:pt x="0" y="0"/>
                  </a:lnTo>
                  <a:lnTo>
                    <a:pt x="0" y="66675"/>
                  </a:lnTo>
                  <a:cubicBezTo>
                    <a:pt x="0" y="82458"/>
                    <a:pt x="12792" y="95250"/>
                    <a:pt x="28575" y="95250"/>
                  </a:cubicBezTo>
                  <a:lnTo>
                    <a:pt x="57150" y="95250"/>
                  </a:lnTo>
                  <a:lnTo>
                    <a:pt x="571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59" name="Google Shape;2559;p35"/>
            <p:cNvSpPr/>
            <p:nvPr/>
          </p:nvSpPr>
          <p:spPr>
            <a:xfrm>
              <a:off x="9949972" y="3789363"/>
              <a:ext cx="57150" cy="95250"/>
            </a:xfrm>
            <a:custGeom>
              <a:avLst/>
              <a:gdLst/>
              <a:ahLst/>
              <a:cxnLst/>
              <a:rect l="l" t="t" r="r" b="b"/>
              <a:pathLst>
                <a:path w="57150" h="95250" extrusionOk="0">
                  <a:moveTo>
                    <a:pt x="57150" y="0"/>
                  </a:moveTo>
                  <a:lnTo>
                    <a:pt x="0" y="0"/>
                  </a:lnTo>
                  <a:lnTo>
                    <a:pt x="0" y="95250"/>
                  </a:lnTo>
                  <a:lnTo>
                    <a:pt x="28575" y="95250"/>
                  </a:lnTo>
                  <a:cubicBezTo>
                    <a:pt x="44358" y="95250"/>
                    <a:pt x="57150" y="82458"/>
                    <a:pt x="57150" y="66675"/>
                  </a:cubicBezTo>
                  <a:lnTo>
                    <a:pt x="571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0" name="Google Shape;2560;p35"/>
            <p:cNvSpPr/>
            <p:nvPr/>
          </p:nvSpPr>
          <p:spPr>
            <a:xfrm>
              <a:off x="9759472" y="3646488"/>
              <a:ext cx="247650" cy="142875"/>
            </a:xfrm>
            <a:custGeom>
              <a:avLst/>
              <a:gdLst/>
              <a:ahLst/>
              <a:cxnLst/>
              <a:rect l="l" t="t" r="r" b="b"/>
              <a:pathLst>
                <a:path w="247650" h="142875" extrusionOk="0">
                  <a:moveTo>
                    <a:pt x="247650" y="142875"/>
                  </a:moveTo>
                  <a:lnTo>
                    <a:pt x="247650" y="123825"/>
                  </a:lnTo>
                  <a:cubicBezTo>
                    <a:pt x="247650" y="55436"/>
                    <a:pt x="192215" y="0"/>
                    <a:pt x="123825" y="0"/>
                  </a:cubicBezTo>
                  <a:lnTo>
                    <a:pt x="123825" y="0"/>
                  </a:lnTo>
                  <a:cubicBezTo>
                    <a:pt x="55435" y="0"/>
                    <a:pt x="0" y="55436"/>
                    <a:pt x="0" y="123825"/>
                  </a:cubicBezTo>
                  <a:lnTo>
                    <a:pt x="0" y="1428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61" name="Google Shape;2561;p35"/>
          <p:cNvGrpSpPr/>
          <p:nvPr/>
        </p:nvGrpSpPr>
        <p:grpSpPr>
          <a:xfrm>
            <a:off x="10827961" y="3656013"/>
            <a:ext cx="285750" cy="276225"/>
            <a:chOff x="10827961" y="3656013"/>
            <a:chExt cx="285750" cy="276225"/>
          </a:xfrm>
        </p:grpSpPr>
        <p:sp>
          <p:nvSpPr>
            <p:cNvPr id="2562" name="Google Shape;2562;p35"/>
            <p:cNvSpPr/>
            <p:nvPr/>
          </p:nvSpPr>
          <p:spPr>
            <a:xfrm>
              <a:off x="10923211" y="3713163"/>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001693"/>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3" name="Google Shape;2563;p35"/>
            <p:cNvSpPr/>
            <p:nvPr/>
          </p:nvSpPr>
          <p:spPr>
            <a:xfrm>
              <a:off x="10894636" y="3684588"/>
              <a:ext cx="190500" cy="161925"/>
            </a:xfrm>
            <a:custGeom>
              <a:avLst/>
              <a:gdLst/>
              <a:ahLst/>
              <a:cxnLst/>
              <a:rect l="l" t="t" r="r" b="b"/>
              <a:pathLst>
                <a:path w="190500" h="161925" extrusionOk="0">
                  <a:moveTo>
                    <a:pt x="190500" y="104775"/>
                  </a:moveTo>
                  <a:lnTo>
                    <a:pt x="190500" y="142875"/>
                  </a:lnTo>
                  <a:cubicBezTo>
                    <a:pt x="190500" y="153400"/>
                    <a:pt x="181975" y="161925"/>
                    <a:pt x="171450" y="161925"/>
                  </a:cubicBezTo>
                  <a:lnTo>
                    <a:pt x="19050" y="161925"/>
                  </a:lnTo>
                  <a:cubicBezTo>
                    <a:pt x="8525" y="161925"/>
                    <a:pt x="0" y="153400"/>
                    <a:pt x="0" y="142875"/>
                  </a:cubicBezTo>
                  <a:lnTo>
                    <a:pt x="0" y="19050"/>
                  </a:lnTo>
                  <a:cubicBezTo>
                    <a:pt x="0" y="8525"/>
                    <a:pt x="8525" y="0"/>
                    <a:pt x="19050" y="0"/>
                  </a:cubicBezTo>
                  <a:lnTo>
                    <a:pt x="762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4" name="Google Shape;2564;p35"/>
            <p:cNvSpPr/>
            <p:nvPr/>
          </p:nvSpPr>
          <p:spPr>
            <a:xfrm>
              <a:off x="10970836" y="3656013"/>
              <a:ext cx="142875" cy="133350"/>
            </a:xfrm>
            <a:custGeom>
              <a:avLst/>
              <a:gdLst/>
              <a:ahLst/>
              <a:cxnLst/>
              <a:rect l="l" t="t" r="r" b="b"/>
              <a:pathLst>
                <a:path w="142875" h="133350" extrusionOk="0">
                  <a:moveTo>
                    <a:pt x="19050" y="133350"/>
                  </a:moveTo>
                  <a:lnTo>
                    <a:pt x="123825" y="133350"/>
                  </a:lnTo>
                  <a:cubicBezTo>
                    <a:pt x="134350" y="133350"/>
                    <a:pt x="142875" y="124825"/>
                    <a:pt x="142875" y="114300"/>
                  </a:cubicBezTo>
                  <a:lnTo>
                    <a:pt x="142875" y="19050"/>
                  </a:lnTo>
                  <a:cubicBezTo>
                    <a:pt x="142875" y="8525"/>
                    <a:pt x="134350" y="0"/>
                    <a:pt x="123825" y="0"/>
                  </a:cubicBezTo>
                  <a:lnTo>
                    <a:pt x="19050" y="0"/>
                  </a:lnTo>
                  <a:cubicBezTo>
                    <a:pt x="8525" y="0"/>
                    <a:pt x="0" y="8525"/>
                    <a:pt x="0" y="19050"/>
                  </a:cubicBezTo>
                  <a:lnTo>
                    <a:pt x="0" y="114300"/>
                  </a:lnTo>
                  <a:cubicBezTo>
                    <a:pt x="0" y="124825"/>
                    <a:pt x="8525" y="133350"/>
                    <a:pt x="19050" y="1333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5" name="Google Shape;2565;p35"/>
            <p:cNvSpPr/>
            <p:nvPr/>
          </p:nvSpPr>
          <p:spPr>
            <a:xfrm>
              <a:off x="10827961" y="3856038"/>
              <a:ext cx="47625" cy="57150"/>
            </a:xfrm>
            <a:custGeom>
              <a:avLst/>
              <a:gdLst/>
              <a:ahLst/>
              <a:cxnLst/>
              <a:rect l="l" t="t" r="r" b="b"/>
              <a:pathLst>
                <a:path w="47625" h="57150" extrusionOk="0">
                  <a:moveTo>
                    <a:pt x="19050" y="57150"/>
                  </a:moveTo>
                  <a:lnTo>
                    <a:pt x="0" y="57150"/>
                  </a:lnTo>
                  <a:lnTo>
                    <a:pt x="0" y="0"/>
                  </a:lnTo>
                  <a:lnTo>
                    <a:pt x="19050" y="0"/>
                  </a:lnTo>
                  <a:cubicBezTo>
                    <a:pt x="34833" y="0"/>
                    <a:pt x="47625" y="12792"/>
                    <a:pt x="47625" y="28575"/>
                  </a:cubicBezTo>
                  <a:lnTo>
                    <a:pt x="47625" y="28575"/>
                  </a:lnTo>
                  <a:cubicBezTo>
                    <a:pt x="47625" y="44358"/>
                    <a:pt x="34833" y="57150"/>
                    <a:pt x="1905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6" name="Google Shape;2566;p35"/>
            <p:cNvSpPr/>
            <p:nvPr/>
          </p:nvSpPr>
          <p:spPr>
            <a:xfrm>
              <a:off x="10942261" y="3922713"/>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7" name="Google Shape;2567;p35"/>
            <p:cNvSpPr/>
            <p:nvPr/>
          </p:nvSpPr>
          <p:spPr>
            <a:xfrm>
              <a:off x="10875586" y="3884613"/>
              <a:ext cx="180975" cy="9525"/>
            </a:xfrm>
            <a:custGeom>
              <a:avLst/>
              <a:gdLst/>
              <a:ahLst/>
              <a:cxnLst/>
              <a:rect l="l" t="t" r="r" b="b"/>
              <a:pathLst>
                <a:path w="180975" h="120000" extrusionOk="0">
                  <a:moveTo>
                    <a:pt x="0" y="0"/>
                  </a:moveTo>
                  <a:lnTo>
                    <a:pt x="1809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68" name="Google Shape;2568;p35"/>
            <p:cNvSpPr/>
            <p:nvPr/>
          </p:nvSpPr>
          <p:spPr>
            <a:xfrm>
              <a:off x="11008936" y="3694113"/>
              <a:ext cx="66675" cy="57150"/>
            </a:xfrm>
            <a:custGeom>
              <a:avLst/>
              <a:gdLst/>
              <a:ahLst/>
              <a:cxnLst/>
              <a:rect l="l" t="t" r="r" b="b"/>
              <a:pathLst>
                <a:path w="66675" h="57150" extrusionOk="0">
                  <a:moveTo>
                    <a:pt x="0" y="0"/>
                  </a:moveTo>
                  <a:lnTo>
                    <a:pt x="66675" y="0"/>
                  </a:lnTo>
                  <a:lnTo>
                    <a:pt x="66675"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69" name="Google Shape;2569;p35"/>
          <p:cNvGrpSpPr/>
          <p:nvPr/>
        </p:nvGrpSpPr>
        <p:grpSpPr>
          <a:xfrm>
            <a:off x="1078289" y="4578611"/>
            <a:ext cx="285750" cy="257175"/>
            <a:chOff x="1078289" y="4578611"/>
            <a:chExt cx="285750" cy="257175"/>
          </a:xfrm>
        </p:grpSpPr>
        <p:sp>
          <p:nvSpPr>
            <p:cNvPr id="2570" name="Google Shape;2570;p35"/>
            <p:cNvSpPr/>
            <p:nvPr/>
          </p:nvSpPr>
          <p:spPr>
            <a:xfrm>
              <a:off x="1278314" y="4607186"/>
              <a:ext cx="9525" cy="76200"/>
            </a:xfrm>
            <a:custGeom>
              <a:avLst/>
              <a:gdLst/>
              <a:ahLst/>
              <a:cxnLst/>
              <a:rect l="l" t="t" r="r" b="b"/>
              <a:pathLst>
                <a:path w="120000" h="76200" extrusionOk="0">
                  <a:moveTo>
                    <a:pt x="0" y="0"/>
                  </a:moveTo>
                  <a:lnTo>
                    <a:pt x="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1" name="Google Shape;2571;p35"/>
            <p:cNvSpPr/>
            <p:nvPr/>
          </p:nvSpPr>
          <p:spPr>
            <a:xfrm>
              <a:off x="1106864" y="4607186"/>
              <a:ext cx="257175" cy="228600"/>
            </a:xfrm>
            <a:custGeom>
              <a:avLst/>
              <a:gdLst/>
              <a:ahLst/>
              <a:cxnLst/>
              <a:rect l="l" t="t" r="r" b="b"/>
              <a:pathLst>
                <a:path w="257175" h="228600" extrusionOk="0">
                  <a:moveTo>
                    <a:pt x="104775" y="0"/>
                  </a:moveTo>
                  <a:lnTo>
                    <a:pt x="257175" y="0"/>
                  </a:lnTo>
                  <a:lnTo>
                    <a:pt x="257175" y="228600"/>
                  </a:lnTo>
                  <a:lnTo>
                    <a:pt x="0" y="228600"/>
                  </a:lnTo>
                  <a:lnTo>
                    <a:pt x="0" y="1905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2" name="Google Shape;2572;p35"/>
            <p:cNvSpPr/>
            <p:nvPr/>
          </p:nvSpPr>
          <p:spPr>
            <a:xfrm>
              <a:off x="1249739" y="4683386"/>
              <a:ext cx="114300" cy="9525"/>
            </a:xfrm>
            <a:custGeom>
              <a:avLst/>
              <a:gdLst/>
              <a:ahLst/>
              <a:cxnLst/>
              <a:rect l="l" t="t" r="r" b="b"/>
              <a:pathLst>
                <a:path w="114300" h="120000" extrusionOk="0">
                  <a:moveTo>
                    <a:pt x="11430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3" name="Google Shape;2573;p35"/>
            <p:cNvSpPr/>
            <p:nvPr/>
          </p:nvSpPr>
          <p:spPr>
            <a:xfrm>
              <a:off x="1249739" y="4759586"/>
              <a:ext cx="114300" cy="9525"/>
            </a:xfrm>
            <a:custGeom>
              <a:avLst/>
              <a:gdLst/>
              <a:ahLst/>
              <a:cxnLst/>
              <a:rect l="l" t="t" r="r" b="b"/>
              <a:pathLst>
                <a:path w="114300" h="120000" extrusionOk="0">
                  <a:moveTo>
                    <a:pt x="11430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4" name="Google Shape;2574;p35"/>
            <p:cNvSpPr/>
            <p:nvPr/>
          </p:nvSpPr>
          <p:spPr>
            <a:xfrm>
              <a:off x="1278314" y="4759586"/>
              <a:ext cx="9525" cy="76200"/>
            </a:xfrm>
            <a:custGeom>
              <a:avLst/>
              <a:gdLst/>
              <a:ahLst/>
              <a:cxnLst/>
              <a:rect l="l" t="t" r="r" b="b"/>
              <a:pathLst>
                <a:path w="120000" h="76200" extrusionOk="0">
                  <a:moveTo>
                    <a:pt x="0" y="0"/>
                  </a:moveTo>
                  <a:lnTo>
                    <a:pt x="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5" name="Google Shape;2575;p35"/>
            <p:cNvSpPr/>
            <p:nvPr/>
          </p:nvSpPr>
          <p:spPr>
            <a:xfrm>
              <a:off x="1192589" y="4797686"/>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6" name="Google Shape;2576;p35"/>
            <p:cNvSpPr/>
            <p:nvPr/>
          </p:nvSpPr>
          <p:spPr>
            <a:xfrm>
              <a:off x="1078289" y="4578611"/>
              <a:ext cx="133350" cy="190500"/>
            </a:xfrm>
            <a:custGeom>
              <a:avLst/>
              <a:gdLst/>
              <a:ahLst/>
              <a:cxnLst/>
              <a:rect l="l" t="t" r="r" b="b"/>
              <a:pathLst>
                <a:path w="133350" h="190500" extrusionOk="0">
                  <a:moveTo>
                    <a:pt x="0" y="123825"/>
                  </a:moveTo>
                  <a:cubicBezTo>
                    <a:pt x="0" y="76200"/>
                    <a:pt x="66675" y="0"/>
                    <a:pt x="66675" y="0"/>
                  </a:cubicBezTo>
                  <a:cubicBezTo>
                    <a:pt x="66675" y="0"/>
                    <a:pt x="133350" y="76200"/>
                    <a:pt x="133350" y="123825"/>
                  </a:cubicBezTo>
                  <a:cubicBezTo>
                    <a:pt x="133350" y="160649"/>
                    <a:pt x="103499" y="190500"/>
                    <a:pt x="66675" y="190500"/>
                  </a:cubicBezTo>
                  <a:cubicBezTo>
                    <a:pt x="29851" y="190500"/>
                    <a:pt x="0" y="160649"/>
                    <a:pt x="0" y="1238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77" name="Google Shape;2577;p35"/>
            <p:cNvSpPr/>
            <p:nvPr/>
          </p:nvSpPr>
          <p:spPr>
            <a:xfrm>
              <a:off x="1125914" y="4658850"/>
              <a:ext cx="38100" cy="57150"/>
            </a:xfrm>
            <a:custGeom>
              <a:avLst/>
              <a:gdLst/>
              <a:ahLst/>
              <a:cxnLst/>
              <a:rect l="l" t="t" r="r" b="b"/>
              <a:pathLst>
                <a:path w="38100" h="57150" extrusionOk="0">
                  <a:moveTo>
                    <a:pt x="19050" y="62636"/>
                  </a:moveTo>
                  <a:cubicBezTo>
                    <a:pt x="8544" y="62636"/>
                    <a:pt x="0" y="54092"/>
                    <a:pt x="0" y="43586"/>
                  </a:cubicBezTo>
                  <a:cubicBezTo>
                    <a:pt x="0" y="35290"/>
                    <a:pt x="7572" y="18698"/>
                    <a:pt x="19050" y="0"/>
                  </a:cubicBezTo>
                  <a:cubicBezTo>
                    <a:pt x="30528" y="18698"/>
                    <a:pt x="38100" y="35290"/>
                    <a:pt x="38100" y="43586"/>
                  </a:cubicBezTo>
                  <a:cubicBezTo>
                    <a:pt x="38100" y="54092"/>
                    <a:pt x="29556" y="62636"/>
                    <a:pt x="19050" y="62636"/>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78" name="Google Shape;2578;p35"/>
          <p:cNvGrpSpPr/>
          <p:nvPr/>
        </p:nvGrpSpPr>
        <p:grpSpPr>
          <a:xfrm>
            <a:off x="2165828" y="4569086"/>
            <a:ext cx="285750" cy="285750"/>
            <a:chOff x="2165828" y="4569086"/>
            <a:chExt cx="285750" cy="285750"/>
          </a:xfrm>
        </p:grpSpPr>
        <p:sp>
          <p:nvSpPr>
            <p:cNvPr id="2579" name="Google Shape;2579;p35"/>
            <p:cNvSpPr/>
            <p:nvPr/>
          </p:nvSpPr>
          <p:spPr>
            <a:xfrm>
              <a:off x="2261078" y="4664336"/>
              <a:ext cx="95250" cy="95250"/>
            </a:xfrm>
            <a:custGeom>
              <a:avLst/>
              <a:gdLst/>
              <a:ahLst/>
              <a:cxnLst/>
              <a:rect l="l" t="t" r="r" b="b"/>
              <a:pathLst>
                <a:path w="95250" h="95250" extrusionOk="0">
                  <a:moveTo>
                    <a:pt x="95250" y="47625"/>
                  </a:moveTo>
                  <a:cubicBezTo>
                    <a:pt x="95250" y="73928"/>
                    <a:pt x="73928" y="95250"/>
                    <a:pt x="47625" y="95250"/>
                  </a:cubicBezTo>
                  <a:cubicBezTo>
                    <a:pt x="21322" y="95250"/>
                    <a:pt x="0" y="73928"/>
                    <a:pt x="0" y="47625"/>
                  </a:cubicBezTo>
                  <a:cubicBezTo>
                    <a:pt x="0" y="21322"/>
                    <a:pt x="21322" y="0"/>
                    <a:pt x="47625" y="0"/>
                  </a:cubicBezTo>
                  <a:cubicBezTo>
                    <a:pt x="73928" y="0"/>
                    <a:pt x="95250" y="21322"/>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0" name="Google Shape;2580;p35"/>
            <p:cNvSpPr/>
            <p:nvPr/>
          </p:nvSpPr>
          <p:spPr>
            <a:xfrm>
              <a:off x="2165828" y="4569086"/>
              <a:ext cx="285750" cy="285750"/>
            </a:xfrm>
            <a:custGeom>
              <a:avLst/>
              <a:gdLst/>
              <a:ahLst/>
              <a:cxnLst/>
              <a:rect l="l" t="t" r="r" b="b"/>
              <a:pathLst>
                <a:path w="285750" h="285750" extrusionOk="0">
                  <a:moveTo>
                    <a:pt x="285750" y="142875"/>
                  </a:moveTo>
                  <a:cubicBezTo>
                    <a:pt x="285750" y="221783"/>
                    <a:pt x="221783" y="285750"/>
                    <a:pt x="142875" y="285750"/>
                  </a:cubicBezTo>
                  <a:cubicBezTo>
                    <a:pt x="63967" y="285750"/>
                    <a:pt x="0" y="221783"/>
                    <a:pt x="0" y="142875"/>
                  </a:cubicBezTo>
                  <a:cubicBezTo>
                    <a:pt x="0" y="63967"/>
                    <a:pt x="63967" y="0"/>
                    <a:pt x="142875" y="0"/>
                  </a:cubicBezTo>
                  <a:cubicBezTo>
                    <a:pt x="221783" y="0"/>
                    <a:pt x="285750" y="63967"/>
                    <a:pt x="285750"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81" name="Google Shape;2581;p35"/>
          <p:cNvGrpSpPr/>
          <p:nvPr/>
        </p:nvGrpSpPr>
        <p:grpSpPr>
          <a:xfrm>
            <a:off x="3247913" y="4607186"/>
            <a:ext cx="285750" cy="209550"/>
            <a:chOff x="3247913" y="4607186"/>
            <a:chExt cx="285750" cy="209550"/>
          </a:xfrm>
        </p:grpSpPr>
        <p:sp>
          <p:nvSpPr>
            <p:cNvPr id="2582" name="Google Shape;2582;p35"/>
            <p:cNvSpPr/>
            <p:nvPr/>
          </p:nvSpPr>
          <p:spPr>
            <a:xfrm>
              <a:off x="3305063" y="4769111"/>
              <a:ext cx="171450" cy="9525"/>
            </a:xfrm>
            <a:custGeom>
              <a:avLst/>
              <a:gdLst/>
              <a:ahLst/>
              <a:cxnLst/>
              <a:rect l="l" t="t" r="r" b="b"/>
              <a:pathLst>
                <a:path w="171450" h="120000" extrusionOk="0">
                  <a:moveTo>
                    <a:pt x="0" y="0"/>
                  </a:moveTo>
                  <a:lnTo>
                    <a:pt x="1714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3" name="Google Shape;2583;p35"/>
            <p:cNvSpPr/>
            <p:nvPr/>
          </p:nvSpPr>
          <p:spPr>
            <a:xfrm>
              <a:off x="3247913" y="4721486"/>
              <a:ext cx="285750" cy="9525"/>
            </a:xfrm>
            <a:custGeom>
              <a:avLst/>
              <a:gdLst/>
              <a:ahLst/>
              <a:cxnLst/>
              <a:rect l="l" t="t" r="r" b="b"/>
              <a:pathLst>
                <a:path w="285750" h="120000" extrusionOk="0">
                  <a:moveTo>
                    <a:pt x="0" y="0"/>
                  </a:moveTo>
                  <a:lnTo>
                    <a:pt x="2857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4" name="Google Shape;2584;p35"/>
            <p:cNvSpPr/>
            <p:nvPr/>
          </p:nvSpPr>
          <p:spPr>
            <a:xfrm>
              <a:off x="3247913" y="4607186"/>
              <a:ext cx="285750" cy="209550"/>
            </a:xfrm>
            <a:custGeom>
              <a:avLst/>
              <a:gdLst/>
              <a:ahLst/>
              <a:cxnLst/>
              <a:rect l="l" t="t" r="r" b="b"/>
              <a:pathLst>
                <a:path w="285750" h="209550" extrusionOk="0">
                  <a:moveTo>
                    <a:pt x="285750" y="114300"/>
                  </a:moveTo>
                  <a:lnTo>
                    <a:pt x="285750" y="209550"/>
                  </a:lnTo>
                  <a:lnTo>
                    <a:pt x="0" y="209550"/>
                  </a:lnTo>
                  <a:lnTo>
                    <a:pt x="0" y="114300"/>
                  </a:lnTo>
                  <a:lnTo>
                    <a:pt x="66675" y="0"/>
                  </a:lnTo>
                  <a:lnTo>
                    <a:pt x="219075"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85" name="Google Shape;2585;p35"/>
          <p:cNvGrpSpPr/>
          <p:nvPr/>
        </p:nvGrpSpPr>
        <p:grpSpPr>
          <a:xfrm>
            <a:off x="10827961" y="4597661"/>
            <a:ext cx="285750" cy="228600"/>
            <a:chOff x="10827961" y="4597661"/>
            <a:chExt cx="285750" cy="228600"/>
          </a:xfrm>
        </p:grpSpPr>
        <p:sp>
          <p:nvSpPr>
            <p:cNvPr id="2586" name="Google Shape;2586;p35"/>
            <p:cNvSpPr/>
            <p:nvPr/>
          </p:nvSpPr>
          <p:spPr>
            <a:xfrm>
              <a:off x="10856536" y="4597661"/>
              <a:ext cx="257175" cy="209550"/>
            </a:xfrm>
            <a:custGeom>
              <a:avLst/>
              <a:gdLst/>
              <a:ahLst/>
              <a:cxnLst/>
              <a:rect l="l" t="t" r="r" b="b"/>
              <a:pathLst>
                <a:path w="257175" h="209550" extrusionOk="0">
                  <a:moveTo>
                    <a:pt x="0" y="85725"/>
                  </a:moveTo>
                  <a:lnTo>
                    <a:pt x="0" y="0"/>
                  </a:lnTo>
                  <a:lnTo>
                    <a:pt x="257175" y="0"/>
                  </a:lnTo>
                  <a:lnTo>
                    <a:pt x="257175" y="209550"/>
                  </a:lnTo>
                  <a:lnTo>
                    <a:pt x="114300" y="2095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7" name="Google Shape;2587;p35"/>
            <p:cNvSpPr/>
            <p:nvPr/>
          </p:nvSpPr>
          <p:spPr>
            <a:xfrm>
              <a:off x="10827961" y="4721486"/>
              <a:ext cx="104775" cy="104775"/>
            </a:xfrm>
            <a:custGeom>
              <a:avLst/>
              <a:gdLst/>
              <a:ahLst/>
              <a:cxnLst/>
              <a:rect l="l" t="t" r="r" b="b"/>
              <a:pathLst>
                <a:path w="104775" h="104775" extrusionOk="0">
                  <a:moveTo>
                    <a:pt x="0" y="0"/>
                  </a:moveTo>
                  <a:cubicBezTo>
                    <a:pt x="57864" y="0"/>
                    <a:pt x="104775" y="46911"/>
                    <a:pt x="104775" y="104775"/>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8" name="Google Shape;2588;p35"/>
            <p:cNvSpPr/>
            <p:nvPr/>
          </p:nvSpPr>
          <p:spPr>
            <a:xfrm>
              <a:off x="10827961" y="4769111"/>
              <a:ext cx="57150" cy="57150"/>
            </a:xfrm>
            <a:custGeom>
              <a:avLst/>
              <a:gdLst/>
              <a:ahLst/>
              <a:cxnLst/>
              <a:rect l="l" t="t" r="r" b="b"/>
              <a:pathLst>
                <a:path w="57150" h="57150" extrusionOk="0">
                  <a:moveTo>
                    <a:pt x="0" y="0"/>
                  </a:moveTo>
                  <a:cubicBezTo>
                    <a:pt x="31566" y="0"/>
                    <a:pt x="57150" y="25584"/>
                    <a:pt x="57150" y="5715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89" name="Google Shape;2589;p35"/>
            <p:cNvSpPr/>
            <p:nvPr/>
          </p:nvSpPr>
          <p:spPr>
            <a:xfrm>
              <a:off x="10827961" y="4816736"/>
              <a:ext cx="9525" cy="9525"/>
            </a:xfrm>
            <a:custGeom>
              <a:avLst/>
              <a:gdLst/>
              <a:ahLst/>
              <a:cxnLst/>
              <a:rect l="l" t="t" r="r" b="b"/>
              <a:pathLst>
                <a:path w="9525" h="9525" extrusionOk="0">
                  <a:moveTo>
                    <a:pt x="0" y="9525"/>
                  </a:moveTo>
                  <a:lnTo>
                    <a:pt x="0" y="0"/>
                  </a:lnTo>
                  <a:cubicBezTo>
                    <a:pt x="5258" y="0"/>
                    <a:pt x="9525" y="4267"/>
                    <a:pt x="9525" y="9525"/>
                  </a:cubicBezTo>
                  <a:lnTo>
                    <a:pt x="0" y="95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90" name="Google Shape;2590;p35"/>
          <p:cNvGrpSpPr/>
          <p:nvPr/>
        </p:nvGrpSpPr>
        <p:grpSpPr>
          <a:xfrm>
            <a:off x="5402189" y="4578611"/>
            <a:ext cx="285750" cy="254317"/>
            <a:chOff x="5402189" y="4578611"/>
            <a:chExt cx="285750" cy="254317"/>
          </a:xfrm>
        </p:grpSpPr>
        <p:sp>
          <p:nvSpPr>
            <p:cNvPr id="2591" name="Google Shape;2591;p35"/>
            <p:cNvSpPr/>
            <p:nvPr/>
          </p:nvSpPr>
          <p:spPr>
            <a:xfrm>
              <a:off x="5402189" y="4651953"/>
              <a:ext cx="285750" cy="180975"/>
            </a:xfrm>
            <a:custGeom>
              <a:avLst/>
              <a:gdLst/>
              <a:ahLst/>
              <a:cxnLst/>
              <a:rect l="l" t="t" r="r" b="b"/>
              <a:pathLst>
                <a:path w="285750" h="180975" extrusionOk="0">
                  <a:moveTo>
                    <a:pt x="218493" y="148590"/>
                  </a:moveTo>
                  <a:lnTo>
                    <a:pt x="264213" y="182880"/>
                  </a:lnTo>
                  <a:cubicBezTo>
                    <a:pt x="273738" y="190500"/>
                    <a:pt x="288025" y="181928"/>
                    <a:pt x="286120" y="169545"/>
                  </a:cubicBezTo>
                  <a:lnTo>
                    <a:pt x="259450" y="35243"/>
                  </a:lnTo>
                  <a:cubicBezTo>
                    <a:pt x="255640" y="14288"/>
                    <a:pt x="237543" y="0"/>
                    <a:pt x="216588" y="0"/>
                  </a:cubicBezTo>
                  <a:cubicBezTo>
                    <a:pt x="205158" y="0"/>
                    <a:pt x="193728" y="4763"/>
                    <a:pt x="185155" y="13335"/>
                  </a:cubicBezTo>
                  <a:lnTo>
                    <a:pt x="176583" y="21908"/>
                  </a:lnTo>
                  <a:lnTo>
                    <a:pt x="110860" y="21908"/>
                  </a:lnTo>
                  <a:lnTo>
                    <a:pt x="102288" y="13335"/>
                  </a:lnTo>
                  <a:cubicBezTo>
                    <a:pt x="93715" y="4763"/>
                    <a:pt x="83238" y="0"/>
                    <a:pt x="70855" y="0"/>
                  </a:cubicBezTo>
                  <a:cubicBezTo>
                    <a:pt x="49900" y="0"/>
                    <a:pt x="31803" y="15240"/>
                    <a:pt x="27993" y="35243"/>
                  </a:cubicBezTo>
                  <a:lnTo>
                    <a:pt x="370" y="169545"/>
                  </a:lnTo>
                  <a:cubicBezTo>
                    <a:pt x="-2487" y="181928"/>
                    <a:pt x="11800" y="190500"/>
                    <a:pt x="22278" y="182880"/>
                  </a:cubicBezTo>
                  <a:lnTo>
                    <a:pt x="67998" y="14859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2" name="Google Shape;2592;p35"/>
            <p:cNvSpPr/>
            <p:nvPr/>
          </p:nvSpPr>
          <p:spPr>
            <a:xfrm>
              <a:off x="5545434" y="4578611"/>
              <a:ext cx="9525" cy="57150"/>
            </a:xfrm>
            <a:custGeom>
              <a:avLst/>
              <a:gdLst/>
              <a:ahLst/>
              <a:cxnLst/>
              <a:rect l="l" t="t" r="r" b="b"/>
              <a:pathLst>
                <a:path w="120000" h="57150" extrusionOk="0">
                  <a:moveTo>
                    <a:pt x="0" y="571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3" name="Google Shape;2593;p35"/>
            <p:cNvSpPr/>
            <p:nvPr/>
          </p:nvSpPr>
          <p:spPr>
            <a:xfrm>
              <a:off x="5516859" y="4778636"/>
              <a:ext cx="57150" cy="9525"/>
            </a:xfrm>
            <a:custGeom>
              <a:avLst/>
              <a:gdLst/>
              <a:ahLst/>
              <a:cxnLst/>
              <a:rect l="l" t="t" r="r" b="b"/>
              <a:pathLst>
                <a:path w="57150" h="120000" extrusionOk="0">
                  <a:moveTo>
                    <a:pt x="571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4" name="Google Shape;2594;p35"/>
            <p:cNvSpPr/>
            <p:nvPr/>
          </p:nvSpPr>
          <p:spPr>
            <a:xfrm>
              <a:off x="5459709" y="4750061"/>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5" name="Google Shape;2595;p35"/>
            <p:cNvSpPr/>
            <p:nvPr/>
          </p:nvSpPr>
          <p:spPr>
            <a:xfrm>
              <a:off x="5574009" y="4750061"/>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596" name="Google Shape;2596;p35"/>
          <p:cNvGrpSpPr/>
          <p:nvPr/>
        </p:nvGrpSpPr>
        <p:grpSpPr>
          <a:xfrm>
            <a:off x="6495679" y="4578611"/>
            <a:ext cx="285750" cy="247650"/>
            <a:chOff x="6495679" y="4578611"/>
            <a:chExt cx="285750" cy="247650"/>
          </a:xfrm>
        </p:grpSpPr>
        <p:sp>
          <p:nvSpPr>
            <p:cNvPr id="2597" name="Google Shape;2597;p35"/>
            <p:cNvSpPr/>
            <p:nvPr/>
          </p:nvSpPr>
          <p:spPr>
            <a:xfrm>
              <a:off x="6495679" y="4692911"/>
              <a:ext cx="285750" cy="133350"/>
            </a:xfrm>
            <a:custGeom>
              <a:avLst/>
              <a:gdLst/>
              <a:ahLst/>
              <a:cxnLst/>
              <a:rect l="l" t="t" r="r" b="b"/>
              <a:pathLst>
                <a:path w="285750" h="133350" extrusionOk="0">
                  <a:moveTo>
                    <a:pt x="220809" y="0"/>
                  </a:moveTo>
                  <a:lnTo>
                    <a:pt x="64941" y="0"/>
                  </a:lnTo>
                  <a:cubicBezTo>
                    <a:pt x="29080" y="0"/>
                    <a:pt x="0" y="29851"/>
                    <a:pt x="0" y="66675"/>
                  </a:cubicBezTo>
                  <a:cubicBezTo>
                    <a:pt x="0" y="103499"/>
                    <a:pt x="29080" y="133350"/>
                    <a:pt x="64941" y="133350"/>
                  </a:cubicBezTo>
                  <a:cubicBezTo>
                    <a:pt x="91554" y="133350"/>
                    <a:pt x="113795" y="118777"/>
                    <a:pt x="123825" y="95250"/>
                  </a:cubicBezTo>
                  <a:lnTo>
                    <a:pt x="161925" y="95250"/>
                  </a:lnTo>
                  <a:cubicBezTo>
                    <a:pt x="171955" y="118777"/>
                    <a:pt x="194186" y="133350"/>
                    <a:pt x="220809" y="133350"/>
                  </a:cubicBezTo>
                  <a:cubicBezTo>
                    <a:pt x="256670" y="133350"/>
                    <a:pt x="285750" y="103499"/>
                    <a:pt x="285750" y="66675"/>
                  </a:cubicBezTo>
                  <a:cubicBezTo>
                    <a:pt x="285750" y="29851"/>
                    <a:pt x="256670" y="0"/>
                    <a:pt x="220809" y="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8" name="Google Shape;2598;p35"/>
            <p:cNvSpPr/>
            <p:nvPr/>
          </p:nvSpPr>
          <p:spPr>
            <a:xfrm>
              <a:off x="6562354" y="4740536"/>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599" name="Google Shape;2599;p35"/>
            <p:cNvSpPr/>
            <p:nvPr/>
          </p:nvSpPr>
          <p:spPr>
            <a:xfrm>
              <a:off x="6543304" y="4759586"/>
              <a:ext cx="38100" cy="9525"/>
            </a:xfrm>
            <a:custGeom>
              <a:avLst/>
              <a:gdLst/>
              <a:ahLst/>
              <a:cxnLst/>
              <a:rect l="l" t="t" r="r" b="b"/>
              <a:pathLst>
                <a:path w="38100" h="120000" extrusionOk="0">
                  <a:moveTo>
                    <a:pt x="0" y="0"/>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0" name="Google Shape;2600;p35"/>
            <p:cNvSpPr/>
            <p:nvPr/>
          </p:nvSpPr>
          <p:spPr>
            <a:xfrm>
              <a:off x="6638554" y="4578611"/>
              <a:ext cx="9525" cy="76200"/>
            </a:xfrm>
            <a:custGeom>
              <a:avLst/>
              <a:gdLst/>
              <a:ahLst/>
              <a:cxnLst/>
              <a:rect l="l" t="t" r="r" b="b"/>
              <a:pathLst>
                <a:path w="120000" h="76200" extrusionOk="0">
                  <a:moveTo>
                    <a:pt x="0" y="762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1" name="Google Shape;2601;p35"/>
            <p:cNvSpPr/>
            <p:nvPr/>
          </p:nvSpPr>
          <p:spPr>
            <a:xfrm>
              <a:off x="6724279" y="4740536"/>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001693"/>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2" name="Google Shape;2602;p35"/>
            <p:cNvSpPr/>
            <p:nvPr/>
          </p:nvSpPr>
          <p:spPr>
            <a:xfrm>
              <a:off x="6695704" y="4769111"/>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rgbClr val="001693"/>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03" name="Google Shape;2603;p35"/>
          <p:cNvGrpSpPr/>
          <p:nvPr/>
        </p:nvGrpSpPr>
        <p:grpSpPr>
          <a:xfrm>
            <a:off x="7573238" y="4569086"/>
            <a:ext cx="285750" cy="285750"/>
            <a:chOff x="7573238" y="4569086"/>
            <a:chExt cx="285750" cy="285750"/>
          </a:xfrm>
        </p:grpSpPr>
        <p:sp>
          <p:nvSpPr>
            <p:cNvPr id="2604" name="Google Shape;2604;p35"/>
            <p:cNvSpPr/>
            <p:nvPr/>
          </p:nvSpPr>
          <p:spPr>
            <a:xfrm>
              <a:off x="7573238" y="4569086"/>
              <a:ext cx="285750" cy="285750"/>
            </a:xfrm>
            <a:custGeom>
              <a:avLst/>
              <a:gdLst/>
              <a:ahLst/>
              <a:cxnLst/>
              <a:rect l="l" t="t" r="r" b="b"/>
              <a:pathLst>
                <a:path w="285750" h="285750" extrusionOk="0">
                  <a:moveTo>
                    <a:pt x="240935" y="246783"/>
                  </a:moveTo>
                  <a:cubicBezTo>
                    <a:pt x="268529" y="220732"/>
                    <a:pt x="285750" y="183813"/>
                    <a:pt x="285750" y="142875"/>
                  </a:cubicBezTo>
                  <a:cubicBezTo>
                    <a:pt x="285750" y="63970"/>
                    <a:pt x="221780" y="0"/>
                    <a:pt x="142875" y="0"/>
                  </a:cubicBezTo>
                  <a:cubicBezTo>
                    <a:pt x="63970" y="0"/>
                    <a:pt x="0" y="63970"/>
                    <a:pt x="0" y="142875"/>
                  </a:cubicBezTo>
                  <a:cubicBezTo>
                    <a:pt x="0" y="221780"/>
                    <a:pt x="63970" y="285750"/>
                    <a:pt x="142875" y="285750"/>
                  </a:cubicBezTo>
                  <a:lnTo>
                    <a:pt x="142875" y="2476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5" name="Google Shape;2605;p35"/>
            <p:cNvSpPr/>
            <p:nvPr/>
          </p:nvSpPr>
          <p:spPr>
            <a:xfrm>
              <a:off x="7658963" y="4673861"/>
              <a:ext cx="114300" cy="104775"/>
            </a:xfrm>
            <a:custGeom>
              <a:avLst/>
              <a:gdLst/>
              <a:ahLst/>
              <a:cxnLst/>
              <a:rect l="l" t="t" r="r" b="b"/>
              <a:pathLst>
                <a:path w="114300" h="104775" extrusionOk="0">
                  <a:moveTo>
                    <a:pt x="57150" y="104775"/>
                  </a:moveTo>
                  <a:lnTo>
                    <a:pt x="57150" y="104775"/>
                  </a:lnTo>
                  <a:cubicBezTo>
                    <a:pt x="25584" y="104775"/>
                    <a:pt x="0" y="79191"/>
                    <a:pt x="0" y="47625"/>
                  </a:cubicBezTo>
                  <a:lnTo>
                    <a:pt x="0" y="0"/>
                  </a:lnTo>
                  <a:lnTo>
                    <a:pt x="114300" y="0"/>
                  </a:lnTo>
                  <a:lnTo>
                    <a:pt x="114300" y="47625"/>
                  </a:lnTo>
                  <a:cubicBezTo>
                    <a:pt x="114300" y="79191"/>
                    <a:pt x="88716" y="104775"/>
                    <a:pt x="57150" y="1047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6" name="Google Shape;2606;p35"/>
            <p:cNvSpPr/>
            <p:nvPr/>
          </p:nvSpPr>
          <p:spPr>
            <a:xfrm>
              <a:off x="7687538" y="4635761"/>
              <a:ext cx="9525" cy="38100"/>
            </a:xfrm>
            <a:custGeom>
              <a:avLst/>
              <a:gdLst/>
              <a:ahLst/>
              <a:cxnLst/>
              <a:rect l="l" t="t" r="r" b="b"/>
              <a:pathLst>
                <a:path w="120000" h="38100" extrusionOk="0">
                  <a:moveTo>
                    <a:pt x="0" y="381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07" name="Google Shape;2607;p35"/>
            <p:cNvSpPr/>
            <p:nvPr/>
          </p:nvSpPr>
          <p:spPr>
            <a:xfrm>
              <a:off x="7744688" y="4635761"/>
              <a:ext cx="9525" cy="38100"/>
            </a:xfrm>
            <a:custGeom>
              <a:avLst/>
              <a:gdLst/>
              <a:ahLst/>
              <a:cxnLst/>
              <a:rect l="l" t="t" r="r" b="b"/>
              <a:pathLst>
                <a:path w="120000" h="38100" extrusionOk="0">
                  <a:moveTo>
                    <a:pt x="0" y="381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08" name="Google Shape;2608;p35"/>
          <p:cNvGrpSpPr/>
          <p:nvPr/>
        </p:nvGrpSpPr>
        <p:grpSpPr>
          <a:xfrm>
            <a:off x="8705966" y="4569086"/>
            <a:ext cx="190500" cy="285750"/>
            <a:chOff x="8705966" y="4569086"/>
            <a:chExt cx="190500" cy="285750"/>
          </a:xfrm>
        </p:grpSpPr>
        <p:sp>
          <p:nvSpPr>
            <p:cNvPr id="2609" name="Google Shape;2609;p35"/>
            <p:cNvSpPr/>
            <p:nvPr/>
          </p:nvSpPr>
          <p:spPr>
            <a:xfrm>
              <a:off x="8705966" y="4569086"/>
              <a:ext cx="190500" cy="285750"/>
            </a:xfrm>
            <a:custGeom>
              <a:avLst/>
              <a:gdLst/>
              <a:ahLst/>
              <a:cxnLst/>
              <a:rect l="l" t="t" r="r" b="b"/>
              <a:pathLst>
                <a:path w="190500" h="285750" extrusionOk="0">
                  <a:moveTo>
                    <a:pt x="0" y="0"/>
                  </a:moveTo>
                  <a:lnTo>
                    <a:pt x="190500" y="0"/>
                  </a:lnTo>
                  <a:lnTo>
                    <a:pt x="19050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0" name="Google Shape;2610;p35"/>
            <p:cNvSpPr/>
            <p:nvPr/>
          </p:nvSpPr>
          <p:spPr>
            <a:xfrm>
              <a:off x="8772641" y="4635761"/>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1" name="Google Shape;2611;p35"/>
            <p:cNvSpPr/>
            <p:nvPr/>
          </p:nvSpPr>
          <p:spPr>
            <a:xfrm>
              <a:off x="8772641" y="468338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2" name="Google Shape;2612;p35"/>
            <p:cNvSpPr/>
            <p:nvPr/>
          </p:nvSpPr>
          <p:spPr>
            <a:xfrm>
              <a:off x="8772641" y="4731011"/>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13" name="Google Shape;2613;p35"/>
          <p:cNvGrpSpPr/>
          <p:nvPr/>
        </p:nvGrpSpPr>
        <p:grpSpPr>
          <a:xfrm>
            <a:off x="9740422" y="4569086"/>
            <a:ext cx="285750" cy="285750"/>
            <a:chOff x="9740422" y="4569086"/>
            <a:chExt cx="285750" cy="285750"/>
          </a:xfrm>
        </p:grpSpPr>
        <p:sp>
          <p:nvSpPr>
            <p:cNvPr id="2614" name="Google Shape;2614;p35"/>
            <p:cNvSpPr/>
            <p:nvPr/>
          </p:nvSpPr>
          <p:spPr>
            <a:xfrm>
              <a:off x="9835672" y="4569086"/>
              <a:ext cx="190500" cy="285750"/>
            </a:xfrm>
            <a:custGeom>
              <a:avLst/>
              <a:gdLst/>
              <a:ahLst/>
              <a:cxnLst/>
              <a:rect l="l" t="t" r="r" b="b"/>
              <a:pathLst>
                <a:path w="190500" h="285750" extrusionOk="0">
                  <a:moveTo>
                    <a:pt x="0" y="0"/>
                  </a:moveTo>
                  <a:lnTo>
                    <a:pt x="190500" y="0"/>
                  </a:lnTo>
                  <a:lnTo>
                    <a:pt x="19050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5" name="Google Shape;2615;p35"/>
            <p:cNvSpPr/>
            <p:nvPr/>
          </p:nvSpPr>
          <p:spPr>
            <a:xfrm>
              <a:off x="9902347" y="4635761"/>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6" name="Google Shape;2616;p35"/>
            <p:cNvSpPr/>
            <p:nvPr/>
          </p:nvSpPr>
          <p:spPr>
            <a:xfrm>
              <a:off x="9902347" y="468338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7" name="Google Shape;2617;p35"/>
            <p:cNvSpPr/>
            <p:nvPr/>
          </p:nvSpPr>
          <p:spPr>
            <a:xfrm>
              <a:off x="9902347" y="4731011"/>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8" name="Google Shape;2618;p35"/>
            <p:cNvSpPr/>
            <p:nvPr/>
          </p:nvSpPr>
          <p:spPr>
            <a:xfrm>
              <a:off x="9768997" y="4816736"/>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19" name="Google Shape;2619;p35"/>
            <p:cNvSpPr/>
            <p:nvPr/>
          </p:nvSpPr>
          <p:spPr>
            <a:xfrm>
              <a:off x="9740422" y="4607186"/>
              <a:ext cx="57150" cy="171450"/>
            </a:xfrm>
            <a:custGeom>
              <a:avLst/>
              <a:gdLst/>
              <a:ahLst/>
              <a:cxnLst/>
              <a:rect l="l" t="t" r="r" b="b"/>
              <a:pathLst>
                <a:path w="57150" h="171450" extrusionOk="0">
                  <a:moveTo>
                    <a:pt x="57150" y="171450"/>
                  </a:moveTo>
                  <a:lnTo>
                    <a:pt x="0" y="171450"/>
                  </a:lnTo>
                  <a:lnTo>
                    <a:pt x="0" y="0"/>
                  </a:ln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20" name="Google Shape;2620;p35"/>
          <p:cNvGrpSpPr/>
          <p:nvPr/>
        </p:nvGrpSpPr>
        <p:grpSpPr>
          <a:xfrm>
            <a:off x="4329999" y="4569086"/>
            <a:ext cx="285750" cy="285750"/>
            <a:chOff x="4329999" y="4569086"/>
            <a:chExt cx="285750" cy="285750"/>
          </a:xfrm>
        </p:grpSpPr>
        <p:sp>
          <p:nvSpPr>
            <p:cNvPr id="2621" name="Google Shape;2621;p35"/>
            <p:cNvSpPr/>
            <p:nvPr/>
          </p:nvSpPr>
          <p:spPr>
            <a:xfrm>
              <a:off x="4349049" y="4569086"/>
              <a:ext cx="247650" cy="152400"/>
            </a:xfrm>
            <a:custGeom>
              <a:avLst/>
              <a:gdLst/>
              <a:ahLst/>
              <a:cxnLst/>
              <a:rect l="l" t="t" r="r" b="b"/>
              <a:pathLst>
                <a:path w="247650" h="152400" extrusionOk="0">
                  <a:moveTo>
                    <a:pt x="244297" y="152400"/>
                  </a:moveTo>
                  <a:cubicBezTo>
                    <a:pt x="246488" y="143237"/>
                    <a:pt x="247650" y="133664"/>
                    <a:pt x="247650" y="123825"/>
                  </a:cubicBezTo>
                  <a:cubicBezTo>
                    <a:pt x="247650" y="55436"/>
                    <a:pt x="192215" y="0"/>
                    <a:pt x="123825" y="0"/>
                  </a:cubicBezTo>
                  <a:cubicBezTo>
                    <a:pt x="55435" y="0"/>
                    <a:pt x="0" y="55436"/>
                    <a:pt x="0" y="123825"/>
                  </a:cubicBezTo>
                  <a:cubicBezTo>
                    <a:pt x="0" y="133664"/>
                    <a:pt x="1162" y="143227"/>
                    <a:pt x="3353" y="152400"/>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2" name="Google Shape;2622;p35"/>
            <p:cNvSpPr/>
            <p:nvPr/>
          </p:nvSpPr>
          <p:spPr>
            <a:xfrm>
              <a:off x="4329999" y="4759586"/>
              <a:ext cx="285750" cy="95250"/>
            </a:xfrm>
            <a:custGeom>
              <a:avLst/>
              <a:gdLst/>
              <a:ahLst/>
              <a:cxnLst/>
              <a:rect l="l" t="t" r="r" b="b"/>
              <a:pathLst>
                <a:path w="285750" h="95250" extrusionOk="0">
                  <a:moveTo>
                    <a:pt x="0" y="0"/>
                  </a:moveTo>
                  <a:lnTo>
                    <a:pt x="285750" y="0"/>
                  </a:lnTo>
                  <a:lnTo>
                    <a:pt x="28575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3" name="Google Shape;2623;p35"/>
            <p:cNvSpPr/>
            <p:nvPr/>
          </p:nvSpPr>
          <p:spPr>
            <a:xfrm>
              <a:off x="4387149" y="4807211"/>
              <a:ext cx="171450" cy="9525"/>
            </a:xfrm>
            <a:custGeom>
              <a:avLst/>
              <a:gdLst/>
              <a:ahLst/>
              <a:cxnLst/>
              <a:rect l="l" t="t" r="r" b="b"/>
              <a:pathLst>
                <a:path w="171450" h="120000" extrusionOk="0">
                  <a:moveTo>
                    <a:pt x="0" y="0"/>
                  </a:moveTo>
                  <a:lnTo>
                    <a:pt x="1714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4" name="Google Shape;2624;p35"/>
            <p:cNvSpPr/>
            <p:nvPr/>
          </p:nvSpPr>
          <p:spPr>
            <a:xfrm>
              <a:off x="4444299" y="4664336"/>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25" name="Google Shape;2625;p35"/>
          <p:cNvGrpSpPr/>
          <p:nvPr/>
        </p:nvGrpSpPr>
        <p:grpSpPr>
          <a:xfrm>
            <a:off x="1078289" y="5491684"/>
            <a:ext cx="285750" cy="285750"/>
            <a:chOff x="1078289" y="5491684"/>
            <a:chExt cx="285750" cy="285750"/>
          </a:xfrm>
        </p:grpSpPr>
        <p:sp>
          <p:nvSpPr>
            <p:cNvPr id="2626" name="Google Shape;2626;p35"/>
            <p:cNvSpPr/>
            <p:nvPr/>
          </p:nvSpPr>
          <p:spPr>
            <a:xfrm>
              <a:off x="1268789" y="5539309"/>
              <a:ext cx="95250" cy="133350"/>
            </a:xfrm>
            <a:custGeom>
              <a:avLst/>
              <a:gdLst/>
              <a:ahLst/>
              <a:cxnLst/>
              <a:rect l="l" t="t" r="r" b="b"/>
              <a:pathLst>
                <a:path w="95250" h="133350" extrusionOk="0">
                  <a:moveTo>
                    <a:pt x="0" y="0"/>
                  </a:moveTo>
                  <a:lnTo>
                    <a:pt x="95250" y="0"/>
                  </a:lnTo>
                  <a:lnTo>
                    <a:pt x="95250" y="133350"/>
                  </a:lnTo>
                  <a:lnTo>
                    <a:pt x="0" y="1333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7" name="Google Shape;2627;p35"/>
            <p:cNvSpPr/>
            <p:nvPr/>
          </p:nvSpPr>
          <p:spPr>
            <a:xfrm>
              <a:off x="1144964" y="5710759"/>
              <a:ext cx="171450" cy="66675"/>
            </a:xfrm>
            <a:custGeom>
              <a:avLst/>
              <a:gdLst/>
              <a:ahLst/>
              <a:cxnLst/>
              <a:rect l="l" t="t" r="r" b="b"/>
              <a:pathLst>
                <a:path w="171450" h="66675" extrusionOk="0">
                  <a:moveTo>
                    <a:pt x="171450" y="0"/>
                  </a:moveTo>
                  <a:lnTo>
                    <a:pt x="171450" y="66675"/>
                  </a:lnTo>
                  <a:lnTo>
                    <a:pt x="0" y="66675"/>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8" name="Google Shape;2628;p35"/>
            <p:cNvSpPr/>
            <p:nvPr/>
          </p:nvSpPr>
          <p:spPr>
            <a:xfrm>
              <a:off x="1287839" y="5491684"/>
              <a:ext cx="57150" cy="47625"/>
            </a:xfrm>
            <a:custGeom>
              <a:avLst/>
              <a:gdLst/>
              <a:ahLst/>
              <a:cxnLst/>
              <a:rect l="l" t="t" r="r" b="b"/>
              <a:pathLst>
                <a:path w="57150" h="47625" extrusionOk="0">
                  <a:moveTo>
                    <a:pt x="0" y="47625"/>
                  </a:moveTo>
                  <a:lnTo>
                    <a:pt x="0" y="0"/>
                  </a:lnTo>
                  <a:lnTo>
                    <a:pt x="57150" y="0"/>
                  </a:lnTo>
                  <a:lnTo>
                    <a:pt x="5715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29" name="Google Shape;2629;p35"/>
            <p:cNvSpPr/>
            <p:nvPr/>
          </p:nvSpPr>
          <p:spPr>
            <a:xfrm>
              <a:off x="1078289" y="5529784"/>
              <a:ext cx="133350" cy="142875"/>
            </a:xfrm>
            <a:custGeom>
              <a:avLst/>
              <a:gdLst/>
              <a:ahLst/>
              <a:cxnLst/>
              <a:rect l="l" t="t" r="r" b="b"/>
              <a:pathLst>
                <a:path w="133350" h="142875" extrusionOk="0">
                  <a:moveTo>
                    <a:pt x="66675" y="142875"/>
                  </a:moveTo>
                  <a:lnTo>
                    <a:pt x="66675" y="142875"/>
                  </a:lnTo>
                  <a:cubicBezTo>
                    <a:pt x="29851" y="142875"/>
                    <a:pt x="0" y="113024"/>
                    <a:pt x="0" y="76200"/>
                  </a:cubicBezTo>
                  <a:lnTo>
                    <a:pt x="0" y="0"/>
                  </a:lnTo>
                  <a:lnTo>
                    <a:pt x="133350" y="0"/>
                  </a:lnTo>
                  <a:lnTo>
                    <a:pt x="133350" y="76200"/>
                  </a:lnTo>
                  <a:cubicBezTo>
                    <a:pt x="133350" y="113024"/>
                    <a:pt x="103499" y="142875"/>
                    <a:pt x="66675" y="1428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0" name="Google Shape;2630;p35"/>
            <p:cNvSpPr/>
            <p:nvPr/>
          </p:nvSpPr>
          <p:spPr>
            <a:xfrm>
              <a:off x="1106864" y="5491684"/>
              <a:ext cx="9525" cy="38100"/>
            </a:xfrm>
            <a:custGeom>
              <a:avLst/>
              <a:gdLst/>
              <a:ahLst/>
              <a:cxnLst/>
              <a:rect l="l" t="t" r="r" b="b"/>
              <a:pathLst>
                <a:path w="120000" h="38100" extrusionOk="0">
                  <a:moveTo>
                    <a:pt x="0" y="381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1" name="Google Shape;2631;p35"/>
            <p:cNvSpPr/>
            <p:nvPr/>
          </p:nvSpPr>
          <p:spPr>
            <a:xfrm>
              <a:off x="1183064" y="5491684"/>
              <a:ext cx="9525" cy="38100"/>
            </a:xfrm>
            <a:custGeom>
              <a:avLst/>
              <a:gdLst/>
              <a:ahLst/>
              <a:cxnLst/>
              <a:rect l="l" t="t" r="r" b="b"/>
              <a:pathLst>
                <a:path w="120000" h="38100" extrusionOk="0">
                  <a:moveTo>
                    <a:pt x="0" y="3810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32" name="Google Shape;2632;p35"/>
          <p:cNvGrpSpPr/>
          <p:nvPr/>
        </p:nvGrpSpPr>
        <p:grpSpPr>
          <a:xfrm>
            <a:off x="10856531" y="5491684"/>
            <a:ext cx="228600" cy="285740"/>
            <a:chOff x="10856531" y="5491684"/>
            <a:chExt cx="228600" cy="285740"/>
          </a:xfrm>
        </p:grpSpPr>
        <p:sp>
          <p:nvSpPr>
            <p:cNvPr id="2633" name="Google Shape;2633;p35"/>
            <p:cNvSpPr/>
            <p:nvPr/>
          </p:nvSpPr>
          <p:spPr>
            <a:xfrm>
              <a:off x="10856531" y="5577399"/>
              <a:ext cx="228600" cy="200025"/>
            </a:xfrm>
            <a:custGeom>
              <a:avLst/>
              <a:gdLst/>
              <a:ahLst/>
              <a:cxnLst/>
              <a:rect l="l" t="t" r="r" b="b"/>
              <a:pathLst>
                <a:path w="228600" h="200025" extrusionOk="0">
                  <a:moveTo>
                    <a:pt x="228605" y="130473"/>
                  </a:moveTo>
                  <a:cubicBezTo>
                    <a:pt x="222357" y="144066"/>
                    <a:pt x="219376" y="150133"/>
                    <a:pt x="211317" y="162144"/>
                  </a:cubicBezTo>
                  <a:cubicBezTo>
                    <a:pt x="200107" y="178918"/>
                    <a:pt x="184276" y="199806"/>
                    <a:pt x="164674" y="199987"/>
                  </a:cubicBezTo>
                  <a:cubicBezTo>
                    <a:pt x="147252" y="200149"/>
                    <a:pt x="142776" y="188862"/>
                    <a:pt x="119135" y="188986"/>
                  </a:cubicBezTo>
                  <a:cubicBezTo>
                    <a:pt x="95493" y="189109"/>
                    <a:pt x="90560" y="200187"/>
                    <a:pt x="73138" y="200025"/>
                  </a:cubicBezTo>
                  <a:cubicBezTo>
                    <a:pt x="53536" y="199854"/>
                    <a:pt x="38553" y="180985"/>
                    <a:pt x="27323" y="164201"/>
                  </a:cubicBezTo>
                  <a:cubicBezTo>
                    <a:pt x="-4062" y="117291"/>
                    <a:pt x="-7338" y="62246"/>
                    <a:pt x="12016" y="32985"/>
                  </a:cubicBezTo>
                  <a:cubicBezTo>
                    <a:pt x="25770" y="12182"/>
                    <a:pt x="47478" y="19"/>
                    <a:pt x="67881" y="19"/>
                  </a:cubicBezTo>
                  <a:cubicBezTo>
                    <a:pt x="88655" y="19"/>
                    <a:pt x="101713" y="11201"/>
                    <a:pt x="118896" y="11201"/>
                  </a:cubicBezTo>
                  <a:cubicBezTo>
                    <a:pt x="135565" y="11201"/>
                    <a:pt x="145709" y="0"/>
                    <a:pt x="169741" y="0"/>
                  </a:cubicBezTo>
                  <a:cubicBezTo>
                    <a:pt x="187896" y="0"/>
                    <a:pt x="207136" y="9706"/>
                    <a:pt x="220842" y="26480"/>
                  </a:cubicBezTo>
                  <a:cubicBezTo>
                    <a:pt x="175932" y="50663"/>
                    <a:pt x="183228" y="113633"/>
                    <a:pt x="228605" y="130473"/>
                  </a:cubicBezTo>
                  <a:lnTo>
                    <a:pt x="228605" y="130473"/>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4" name="Google Shape;2634;p35"/>
            <p:cNvSpPr/>
            <p:nvPr/>
          </p:nvSpPr>
          <p:spPr>
            <a:xfrm>
              <a:off x="10970885" y="5491684"/>
              <a:ext cx="57150" cy="57150"/>
            </a:xfrm>
            <a:custGeom>
              <a:avLst/>
              <a:gdLst/>
              <a:ahLst/>
              <a:cxnLst/>
              <a:rect l="l" t="t" r="r" b="b"/>
              <a:pathLst>
                <a:path w="57150" h="57150" extrusionOk="0">
                  <a:moveTo>
                    <a:pt x="43385" y="44977"/>
                  </a:moveTo>
                  <a:cubicBezTo>
                    <a:pt x="52481" y="33309"/>
                    <a:pt x="59377" y="16840"/>
                    <a:pt x="56872" y="0"/>
                  </a:cubicBezTo>
                  <a:cubicBezTo>
                    <a:pt x="42013" y="1019"/>
                    <a:pt x="24649" y="10468"/>
                    <a:pt x="14505" y="22784"/>
                  </a:cubicBezTo>
                  <a:cubicBezTo>
                    <a:pt x="5304" y="33957"/>
                    <a:pt x="-2307" y="50540"/>
                    <a:pt x="646" y="66656"/>
                  </a:cubicBezTo>
                  <a:cubicBezTo>
                    <a:pt x="16858" y="67161"/>
                    <a:pt x="33641" y="57483"/>
                    <a:pt x="43385" y="44977"/>
                  </a:cubicBezTo>
                  <a:lnTo>
                    <a:pt x="43385" y="44977"/>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35" name="Google Shape;2635;p35"/>
          <p:cNvGrpSpPr/>
          <p:nvPr/>
        </p:nvGrpSpPr>
        <p:grpSpPr>
          <a:xfrm>
            <a:off x="9768997" y="5491684"/>
            <a:ext cx="238125" cy="276225"/>
            <a:chOff x="9768997" y="5491684"/>
            <a:chExt cx="238125" cy="276225"/>
          </a:xfrm>
        </p:grpSpPr>
        <p:sp>
          <p:nvSpPr>
            <p:cNvPr id="2636" name="Google Shape;2636;p35"/>
            <p:cNvSpPr/>
            <p:nvPr/>
          </p:nvSpPr>
          <p:spPr>
            <a:xfrm>
              <a:off x="9826147" y="5491684"/>
              <a:ext cx="19050" cy="28575"/>
            </a:xfrm>
            <a:custGeom>
              <a:avLst/>
              <a:gdLst/>
              <a:ahLst/>
              <a:cxnLst/>
              <a:rect l="l" t="t" r="r" b="b"/>
              <a:pathLst>
                <a:path w="19050" h="28575" extrusionOk="0">
                  <a:moveTo>
                    <a:pt x="19050" y="28575"/>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7" name="Google Shape;2637;p35"/>
            <p:cNvSpPr/>
            <p:nvPr/>
          </p:nvSpPr>
          <p:spPr>
            <a:xfrm>
              <a:off x="9921397" y="5491684"/>
              <a:ext cx="19050" cy="28575"/>
            </a:xfrm>
            <a:custGeom>
              <a:avLst/>
              <a:gdLst/>
              <a:ahLst/>
              <a:cxnLst/>
              <a:rect l="l" t="t" r="r" b="b"/>
              <a:pathLst>
                <a:path w="19050" h="28575" extrusionOk="0">
                  <a:moveTo>
                    <a:pt x="0" y="28575"/>
                  </a:moveTo>
                  <a:lnTo>
                    <a:pt x="190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8" name="Google Shape;2638;p35"/>
            <p:cNvSpPr/>
            <p:nvPr/>
          </p:nvSpPr>
          <p:spPr>
            <a:xfrm>
              <a:off x="9768997" y="5596459"/>
              <a:ext cx="9525" cy="66675"/>
            </a:xfrm>
            <a:custGeom>
              <a:avLst/>
              <a:gdLst/>
              <a:ahLst/>
              <a:cxnLst/>
              <a:rect l="l" t="t" r="r" b="b"/>
              <a:pathLst>
                <a:path w="120000" h="66675" extrusionOk="0">
                  <a:moveTo>
                    <a:pt x="0" y="0"/>
                  </a:moveTo>
                  <a:lnTo>
                    <a:pt x="0"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39" name="Google Shape;2639;p35"/>
            <p:cNvSpPr/>
            <p:nvPr/>
          </p:nvSpPr>
          <p:spPr>
            <a:xfrm>
              <a:off x="9997597" y="5596459"/>
              <a:ext cx="9525" cy="66675"/>
            </a:xfrm>
            <a:custGeom>
              <a:avLst/>
              <a:gdLst/>
              <a:ahLst/>
              <a:cxnLst/>
              <a:rect l="l" t="t" r="r" b="b"/>
              <a:pathLst>
                <a:path w="120000" h="66675" extrusionOk="0">
                  <a:moveTo>
                    <a:pt x="0" y="0"/>
                  </a:moveTo>
                  <a:lnTo>
                    <a:pt x="0"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0" name="Google Shape;2640;p35"/>
            <p:cNvSpPr/>
            <p:nvPr/>
          </p:nvSpPr>
          <p:spPr>
            <a:xfrm>
              <a:off x="9845197" y="5720284"/>
              <a:ext cx="9525" cy="47625"/>
            </a:xfrm>
            <a:custGeom>
              <a:avLst/>
              <a:gdLst/>
              <a:ahLst/>
              <a:cxnLst/>
              <a:rect l="l" t="t" r="r" b="b"/>
              <a:pathLst>
                <a:path w="120000" h="47625" extrusionOk="0">
                  <a:moveTo>
                    <a:pt x="0" y="0"/>
                  </a:moveTo>
                  <a:lnTo>
                    <a:pt x="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1" name="Google Shape;2641;p35"/>
            <p:cNvSpPr/>
            <p:nvPr/>
          </p:nvSpPr>
          <p:spPr>
            <a:xfrm>
              <a:off x="9921397" y="5720284"/>
              <a:ext cx="9525" cy="47625"/>
            </a:xfrm>
            <a:custGeom>
              <a:avLst/>
              <a:gdLst/>
              <a:ahLst/>
              <a:cxnLst/>
              <a:rect l="l" t="t" r="r" b="b"/>
              <a:pathLst>
                <a:path w="120000" h="47625" extrusionOk="0">
                  <a:moveTo>
                    <a:pt x="0" y="0"/>
                  </a:moveTo>
                  <a:lnTo>
                    <a:pt x="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2" name="Google Shape;2642;p35"/>
            <p:cNvSpPr/>
            <p:nvPr/>
          </p:nvSpPr>
          <p:spPr>
            <a:xfrm>
              <a:off x="9807097" y="5586934"/>
              <a:ext cx="152400" cy="9525"/>
            </a:xfrm>
            <a:custGeom>
              <a:avLst/>
              <a:gdLst/>
              <a:ahLst/>
              <a:cxnLst/>
              <a:rect l="l" t="t" r="r" b="b"/>
              <a:pathLst>
                <a:path w="152400" h="120000" extrusionOk="0">
                  <a:moveTo>
                    <a:pt x="0" y="0"/>
                  </a:moveTo>
                  <a:lnTo>
                    <a:pt x="1524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3" name="Google Shape;2643;p35"/>
            <p:cNvSpPr/>
            <p:nvPr/>
          </p:nvSpPr>
          <p:spPr>
            <a:xfrm>
              <a:off x="9807097" y="5510734"/>
              <a:ext cx="152400" cy="209550"/>
            </a:xfrm>
            <a:custGeom>
              <a:avLst/>
              <a:gdLst/>
              <a:ahLst/>
              <a:cxnLst/>
              <a:rect l="l" t="t" r="r" b="b"/>
              <a:pathLst>
                <a:path w="152400" h="209550" extrusionOk="0">
                  <a:moveTo>
                    <a:pt x="152400" y="209550"/>
                  </a:moveTo>
                  <a:lnTo>
                    <a:pt x="0" y="209550"/>
                  </a:lnTo>
                  <a:lnTo>
                    <a:pt x="0" y="76200"/>
                  </a:lnTo>
                  <a:cubicBezTo>
                    <a:pt x="0" y="34119"/>
                    <a:pt x="34119" y="0"/>
                    <a:pt x="76200" y="0"/>
                  </a:cubicBezTo>
                  <a:lnTo>
                    <a:pt x="76200" y="0"/>
                  </a:lnTo>
                  <a:cubicBezTo>
                    <a:pt x="118281" y="0"/>
                    <a:pt x="152400" y="34119"/>
                    <a:pt x="152400" y="76200"/>
                  </a:cubicBezTo>
                  <a:lnTo>
                    <a:pt x="152400" y="2095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44" name="Google Shape;2644;p35"/>
          <p:cNvGrpSpPr/>
          <p:nvPr/>
        </p:nvGrpSpPr>
        <p:grpSpPr>
          <a:xfrm>
            <a:off x="8669771" y="5491684"/>
            <a:ext cx="268605" cy="274320"/>
            <a:chOff x="8669771" y="5491684"/>
            <a:chExt cx="268605" cy="274320"/>
          </a:xfrm>
        </p:grpSpPr>
        <p:sp>
          <p:nvSpPr>
            <p:cNvPr id="2645" name="Google Shape;2645;p35"/>
            <p:cNvSpPr/>
            <p:nvPr/>
          </p:nvSpPr>
          <p:spPr>
            <a:xfrm>
              <a:off x="8688821" y="5581219"/>
              <a:ext cx="161925" cy="161925"/>
            </a:xfrm>
            <a:custGeom>
              <a:avLst/>
              <a:gdLst/>
              <a:ahLst/>
              <a:cxnLst/>
              <a:rect l="l" t="t" r="r" b="b"/>
              <a:pathLst>
                <a:path w="161925" h="161925" extrusionOk="0">
                  <a:moveTo>
                    <a:pt x="165735" y="67628"/>
                  </a:moveTo>
                  <a:lnTo>
                    <a:pt x="37148" y="165735"/>
                  </a:lnTo>
                  <a:lnTo>
                    <a:pt x="0" y="128588"/>
                  </a:lnTo>
                  <a:lnTo>
                    <a:pt x="98108"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6" name="Google Shape;2646;p35"/>
            <p:cNvSpPr/>
            <p:nvPr/>
          </p:nvSpPr>
          <p:spPr>
            <a:xfrm>
              <a:off x="8785976" y="5491684"/>
              <a:ext cx="152400" cy="152400"/>
            </a:xfrm>
            <a:custGeom>
              <a:avLst/>
              <a:gdLst/>
              <a:ahLst/>
              <a:cxnLst/>
              <a:rect l="l" t="t" r="r" b="b"/>
              <a:pathLst>
                <a:path w="152400" h="152400" extrusionOk="0">
                  <a:moveTo>
                    <a:pt x="158115" y="79058"/>
                  </a:moveTo>
                  <a:cubicBezTo>
                    <a:pt x="158115" y="122720"/>
                    <a:pt x="122720" y="158115"/>
                    <a:pt x="79058" y="158115"/>
                  </a:cubicBezTo>
                  <a:cubicBezTo>
                    <a:pt x="35395" y="158115"/>
                    <a:pt x="0" y="122720"/>
                    <a:pt x="0" y="79058"/>
                  </a:cubicBezTo>
                  <a:cubicBezTo>
                    <a:pt x="0" y="35395"/>
                    <a:pt x="35395" y="0"/>
                    <a:pt x="79058" y="0"/>
                  </a:cubicBezTo>
                  <a:cubicBezTo>
                    <a:pt x="122720" y="0"/>
                    <a:pt x="158115" y="35395"/>
                    <a:pt x="158115" y="7905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47" name="Google Shape;2647;p35"/>
            <p:cNvSpPr/>
            <p:nvPr/>
          </p:nvSpPr>
          <p:spPr>
            <a:xfrm>
              <a:off x="8669771" y="5746954"/>
              <a:ext cx="19050" cy="19050"/>
            </a:xfrm>
            <a:custGeom>
              <a:avLst/>
              <a:gdLst/>
              <a:ahLst/>
              <a:cxnLst/>
              <a:rect l="l" t="t" r="r" b="b"/>
              <a:pathLst>
                <a:path w="19050" h="19050" extrusionOk="0">
                  <a:moveTo>
                    <a:pt x="0" y="0"/>
                  </a:moveTo>
                  <a:lnTo>
                    <a:pt x="1905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48" name="Google Shape;2648;p35"/>
          <p:cNvGrpSpPr/>
          <p:nvPr/>
        </p:nvGrpSpPr>
        <p:grpSpPr>
          <a:xfrm>
            <a:off x="4329999" y="5491684"/>
            <a:ext cx="285750" cy="285750"/>
            <a:chOff x="4329999" y="5491684"/>
            <a:chExt cx="285750" cy="285750"/>
          </a:xfrm>
        </p:grpSpPr>
        <p:sp>
          <p:nvSpPr>
            <p:cNvPr id="2649" name="Google Shape;2649;p35"/>
            <p:cNvSpPr/>
            <p:nvPr/>
          </p:nvSpPr>
          <p:spPr>
            <a:xfrm>
              <a:off x="4329999" y="5491684"/>
              <a:ext cx="285750" cy="285750"/>
            </a:xfrm>
            <a:custGeom>
              <a:avLst/>
              <a:gdLst/>
              <a:ahLst/>
              <a:cxnLst/>
              <a:rect l="l" t="t" r="r" b="b"/>
              <a:pathLst>
                <a:path w="285750" h="285750" extrusionOk="0">
                  <a:moveTo>
                    <a:pt x="0" y="0"/>
                  </a:moveTo>
                  <a:lnTo>
                    <a:pt x="285750" y="0"/>
                  </a:lnTo>
                  <a:lnTo>
                    <a:pt x="28575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0" name="Google Shape;2650;p35"/>
            <p:cNvSpPr/>
            <p:nvPr/>
          </p:nvSpPr>
          <p:spPr>
            <a:xfrm>
              <a:off x="4377624" y="5539309"/>
              <a:ext cx="190500" cy="190500"/>
            </a:xfrm>
            <a:custGeom>
              <a:avLst/>
              <a:gdLst/>
              <a:ahLst/>
              <a:cxnLst/>
              <a:rect l="l" t="t" r="r" b="b"/>
              <a:pathLst>
                <a:path w="190500" h="190500" extrusionOk="0">
                  <a:moveTo>
                    <a:pt x="190500" y="95250"/>
                  </a:moveTo>
                  <a:cubicBezTo>
                    <a:pt x="190500" y="147855"/>
                    <a:pt x="147855" y="190500"/>
                    <a:pt x="95250" y="190500"/>
                  </a:cubicBezTo>
                  <a:cubicBezTo>
                    <a:pt x="42645" y="190500"/>
                    <a:pt x="0" y="147855"/>
                    <a:pt x="0" y="95250"/>
                  </a:cubicBezTo>
                  <a:cubicBezTo>
                    <a:pt x="0" y="42645"/>
                    <a:pt x="42645" y="0"/>
                    <a:pt x="95250" y="0"/>
                  </a:cubicBezTo>
                  <a:cubicBezTo>
                    <a:pt x="147855" y="0"/>
                    <a:pt x="190500" y="42645"/>
                    <a:pt x="190500" y="952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1" name="Google Shape;2651;p35"/>
            <p:cNvSpPr/>
            <p:nvPr/>
          </p:nvSpPr>
          <p:spPr>
            <a:xfrm>
              <a:off x="4415724" y="56155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2" name="Google Shape;2652;p35"/>
            <p:cNvSpPr/>
            <p:nvPr/>
          </p:nvSpPr>
          <p:spPr>
            <a:xfrm>
              <a:off x="4491924" y="56155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53" name="Google Shape;2653;p35"/>
          <p:cNvGrpSpPr/>
          <p:nvPr/>
        </p:nvGrpSpPr>
        <p:grpSpPr>
          <a:xfrm>
            <a:off x="5402559" y="5491684"/>
            <a:ext cx="285750" cy="285750"/>
            <a:chOff x="5402559" y="5491684"/>
            <a:chExt cx="285750" cy="285750"/>
          </a:xfrm>
        </p:grpSpPr>
        <p:sp>
          <p:nvSpPr>
            <p:cNvPr id="2654" name="Google Shape;2654;p35"/>
            <p:cNvSpPr/>
            <p:nvPr/>
          </p:nvSpPr>
          <p:spPr>
            <a:xfrm>
              <a:off x="5469234" y="5491684"/>
              <a:ext cx="9525" cy="285750"/>
            </a:xfrm>
            <a:custGeom>
              <a:avLst/>
              <a:gdLst/>
              <a:ahLst/>
              <a:cxnLst/>
              <a:rect l="l" t="t" r="r" b="b"/>
              <a:pathLst>
                <a:path w="120000" h="285750" extrusionOk="0">
                  <a:moveTo>
                    <a:pt x="0" y="0"/>
                  </a:moveTo>
                  <a:lnTo>
                    <a:pt x="0" y="2857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5" name="Google Shape;2655;p35"/>
            <p:cNvSpPr/>
            <p:nvPr/>
          </p:nvSpPr>
          <p:spPr>
            <a:xfrm>
              <a:off x="5621634" y="5491684"/>
              <a:ext cx="9525" cy="285750"/>
            </a:xfrm>
            <a:custGeom>
              <a:avLst/>
              <a:gdLst/>
              <a:ahLst/>
              <a:cxnLst/>
              <a:rect l="l" t="t" r="r" b="b"/>
              <a:pathLst>
                <a:path w="120000" h="285750" extrusionOk="0">
                  <a:moveTo>
                    <a:pt x="0" y="0"/>
                  </a:moveTo>
                  <a:lnTo>
                    <a:pt x="0" y="2857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6" name="Google Shape;2656;p35"/>
            <p:cNvSpPr/>
            <p:nvPr/>
          </p:nvSpPr>
          <p:spPr>
            <a:xfrm>
              <a:off x="5402559" y="5491684"/>
              <a:ext cx="285750" cy="285750"/>
            </a:xfrm>
            <a:custGeom>
              <a:avLst/>
              <a:gdLst/>
              <a:ahLst/>
              <a:cxnLst/>
              <a:rect l="l" t="t" r="r" b="b"/>
              <a:pathLst>
                <a:path w="285750" h="285750" extrusionOk="0">
                  <a:moveTo>
                    <a:pt x="0" y="0"/>
                  </a:moveTo>
                  <a:lnTo>
                    <a:pt x="285750" y="0"/>
                  </a:lnTo>
                  <a:lnTo>
                    <a:pt x="28575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7" name="Google Shape;2657;p35"/>
            <p:cNvSpPr/>
            <p:nvPr/>
          </p:nvSpPr>
          <p:spPr>
            <a:xfrm>
              <a:off x="5526384" y="56155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8" name="Google Shape;2658;p35"/>
            <p:cNvSpPr/>
            <p:nvPr/>
          </p:nvSpPr>
          <p:spPr>
            <a:xfrm>
              <a:off x="5526384" y="55393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59" name="Google Shape;2659;p35"/>
            <p:cNvSpPr/>
            <p:nvPr/>
          </p:nvSpPr>
          <p:spPr>
            <a:xfrm>
              <a:off x="5526384" y="5691709"/>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60" name="Google Shape;2660;p35"/>
          <p:cNvGrpSpPr/>
          <p:nvPr/>
        </p:nvGrpSpPr>
        <p:grpSpPr>
          <a:xfrm>
            <a:off x="6505204" y="5501209"/>
            <a:ext cx="266700" cy="266700"/>
            <a:chOff x="6505204" y="5501209"/>
            <a:chExt cx="266700" cy="266700"/>
          </a:xfrm>
        </p:grpSpPr>
        <p:sp>
          <p:nvSpPr>
            <p:cNvPr id="2661" name="Google Shape;2661;p35"/>
            <p:cNvSpPr/>
            <p:nvPr/>
          </p:nvSpPr>
          <p:spPr>
            <a:xfrm>
              <a:off x="6571879" y="5558359"/>
              <a:ext cx="9525" cy="57150"/>
            </a:xfrm>
            <a:custGeom>
              <a:avLst/>
              <a:gdLst/>
              <a:ahLst/>
              <a:cxnLst/>
              <a:rect l="l" t="t" r="r" b="b"/>
              <a:pathLst>
                <a:path w="120000" h="57150" extrusionOk="0">
                  <a:moveTo>
                    <a:pt x="0" y="0"/>
                  </a:moveTo>
                  <a:lnTo>
                    <a:pt x="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2" name="Google Shape;2662;p35"/>
            <p:cNvSpPr/>
            <p:nvPr/>
          </p:nvSpPr>
          <p:spPr>
            <a:xfrm>
              <a:off x="6705229" y="5558359"/>
              <a:ext cx="9525" cy="57150"/>
            </a:xfrm>
            <a:custGeom>
              <a:avLst/>
              <a:gdLst/>
              <a:ahLst/>
              <a:cxnLst/>
              <a:rect l="l" t="t" r="r" b="b"/>
              <a:pathLst>
                <a:path w="120000" h="57150" extrusionOk="0">
                  <a:moveTo>
                    <a:pt x="0" y="0"/>
                  </a:moveTo>
                  <a:lnTo>
                    <a:pt x="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3" name="Google Shape;2663;p35"/>
            <p:cNvSpPr/>
            <p:nvPr/>
          </p:nvSpPr>
          <p:spPr>
            <a:xfrm>
              <a:off x="6600454" y="5644084"/>
              <a:ext cx="76200" cy="66675"/>
            </a:xfrm>
            <a:custGeom>
              <a:avLst/>
              <a:gdLst/>
              <a:ahLst/>
              <a:cxnLst/>
              <a:rect l="l" t="t" r="r" b="b"/>
              <a:pathLst>
                <a:path w="76200" h="66675" extrusionOk="0">
                  <a:moveTo>
                    <a:pt x="76200" y="66675"/>
                  </a:moveTo>
                  <a:lnTo>
                    <a:pt x="0" y="66675"/>
                  </a:lnTo>
                  <a:lnTo>
                    <a:pt x="0" y="38100"/>
                  </a:lnTo>
                  <a:cubicBezTo>
                    <a:pt x="0" y="17145"/>
                    <a:pt x="17145" y="0"/>
                    <a:pt x="38100" y="0"/>
                  </a:cubicBezTo>
                  <a:lnTo>
                    <a:pt x="38100" y="0"/>
                  </a:lnTo>
                  <a:cubicBezTo>
                    <a:pt x="59055" y="0"/>
                    <a:pt x="76200" y="17145"/>
                    <a:pt x="76200" y="38100"/>
                  </a:cubicBezTo>
                  <a:lnTo>
                    <a:pt x="76200" y="666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4" name="Google Shape;2664;p35"/>
            <p:cNvSpPr/>
            <p:nvPr/>
          </p:nvSpPr>
          <p:spPr>
            <a:xfrm>
              <a:off x="6505204" y="5501209"/>
              <a:ext cx="266700" cy="266700"/>
            </a:xfrm>
            <a:custGeom>
              <a:avLst/>
              <a:gdLst/>
              <a:ahLst/>
              <a:cxnLst/>
              <a:rect l="l" t="t" r="r" b="b"/>
              <a:pathLst>
                <a:path w="266700" h="266700" extrusionOk="0">
                  <a:moveTo>
                    <a:pt x="0" y="0"/>
                  </a:moveTo>
                  <a:lnTo>
                    <a:pt x="266700" y="0"/>
                  </a:lnTo>
                  <a:lnTo>
                    <a:pt x="266700" y="266700"/>
                  </a:lnTo>
                  <a:lnTo>
                    <a:pt x="0" y="2667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65" name="Google Shape;2665;p35"/>
          <p:cNvGrpSpPr/>
          <p:nvPr/>
        </p:nvGrpSpPr>
        <p:grpSpPr>
          <a:xfrm>
            <a:off x="7573238" y="5491684"/>
            <a:ext cx="285750" cy="285750"/>
            <a:chOff x="7573238" y="5491684"/>
            <a:chExt cx="285750" cy="285750"/>
          </a:xfrm>
        </p:grpSpPr>
        <p:sp>
          <p:nvSpPr>
            <p:cNvPr id="2666" name="Google Shape;2666;p35"/>
            <p:cNvSpPr/>
            <p:nvPr/>
          </p:nvSpPr>
          <p:spPr>
            <a:xfrm>
              <a:off x="7573238" y="5491684"/>
              <a:ext cx="285750" cy="285750"/>
            </a:xfrm>
            <a:custGeom>
              <a:avLst/>
              <a:gdLst/>
              <a:ahLst/>
              <a:cxnLst/>
              <a:rect l="l" t="t" r="r" b="b"/>
              <a:pathLst>
                <a:path w="285750" h="285750" extrusionOk="0">
                  <a:moveTo>
                    <a:pt x="0" y="0"/>
                  </a:moveTo>
                  <a:lnTo>
                    <a:pt x="285750" y="0"/>
                  </a:lnTo>
                  <a:lnTo>
                    <a:pt x="28575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7" name="Google Shape;2667;p35"/>
            <p:cNvSpPr/>
            <p:nvPr/>
          </p:nvSpPr>
          <p:spPr>
            <a:xfrm>
              <a:off x="7630388" y="5682184"/>
              <a:ext cx="38100" cy="9525"/>
            </a:xfrm>
            <a:custGeom>
              <a:avLst/>
              <a:gdLst/>
              <a:ahLst/>
              <a:cxnLst/>
              <a:rect l="l" t="t" r="r" b="b"/>
              <a:pathLst>
                <a:path w="38100" h="120000" extrusionOk="0">
                  <a:moveTo>
                    <a:pt x="0" y="0"/>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8" name="Google Shape;2668;p35"/>
            <p:cNvSpPr/>
            <p:nvPr/>
          </p:nvSpPr>
          <p:spPr>
            <a:xfrm>
              <a:off x="7763738" y="5682184"/>
              <a:ext cx="38100" cy="9525"/>
            </a:xfrm>
            <a:custGeom>
              <a:avLst/>
              <a:gdLst/>
              <a:ahLst/>
              <a:cxnLst/>
              <a:rect l="l" t="t" r="r" b="b"/>
              <a:pathLst>
                <a:path w="38100" h="120000" extrusionOk="0">
                  <a:moveTo>
                    <a:pt x="0" y="0"/>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69" name="Google Shape;2669;p35"/>
            <p:cNvSpPr/>
            <p:nvPr/>
          </p:nvSpPr>
          <p:spPr>
            <a:xfrm>
              <a:off x="7716113" y="5567884"/>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70" name="Google Shape;2670;p35"/>
          <p:cNvGrpSpPr/>
          <p:nvPr/>
        </p:nvGrpSpPr>
        <p:grpSpPr>
          <a:xfrm>
            <a:off x="3247913" y="5491684"/>
            <a:ext cx="285750" cy="285750"/>
            <a:chOff x="3247913" y="5491684"/>
            <a:chExt cx="285750" cy="285750"/>
          </a:xfrm>
        </p:grpSpPr>
        <p:sp>
          <p:nvSpPr>
            <p:cNvPr id="2671" name="Google Shape;2671;p35"/>
            <p:cNvSpPr/>
            <p:nvPr/>
          </p:nvSpPr>
          <p:spPr>
            <a:xfrm>
              <a:off x="3314588" y="5558359"/>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2" name="Google Shape;2672;p35"/>
            <p:cNvSpPr/>
            <p:nvPr/>
          </p:nvSpPr>
          <p:spPr>
            <a:xfrm>
              <a:off x="3409838" y="5558359"/>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3" name="Google Shape;2673;p35"/>
            <p:cNvSpPr/>
            <p:nvPr/>
          </p:nvSpPr>
          <p:spPr>
            <a:xfrm>
              <a:off x="3314588" y="5663134"/>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4" name="Google Shape;2674;p35"/>
            <p:cNvSpPr/>
            <p:nvPr/>
          </p:nvSpPr>
          <p:spPr>
            <a:xfrm>
              <a:off x="3409838" y="5663134"/>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5" name="Google Shape;2675;p35"/>
            <p:cNvSpPr/>
            <p:nvPr/>
          </p:nvSpPr>
          <p:spPr>
            <a:xfrm>
              <a:off x="3247913" y="5491684"/>
              <a:ext cx="285750" cy="285750"/>
            </a:xfrm>
            <a:custGeom>
              <a:avLst/>
              <a:gdLst/>
              <a:ahLst/>
              <a:cxnLst/>
              <a:rect l="l" t="t" r="r" b="b"/>
              <a:pathLst>
                <a:path w="285750" h="285750" extrusionOk="0">
                  <a:moveTo>
                    <a:pt x="257175" y="200025"/>
                  </a:moveTo>
                  <a:cubicBezTo>
                    <a:pt x="257175" y="183833"/>
                    <a:pt x="269558" y="171450"/>
                    <a:pt x="285750" y="171450"/>
                  </a:cubicBezTo>
                  <a:lnTo>
                    <a:pt x="285750" y="123825"/>
                  </a:lnTo>
                  <a:cubicBezTo>
                    <a:pt x="269558" y="123825"/>
                    <a:pt x="257175" y="111443"/>
                    <a:pt x="257175" y="95250"/>
                  </a:cubicBezTo>
                  <a:cubicBezTo>
                    <a:pt x="257175" y="79058"/>
                    <a:pt x="269558" y="66675"/>
                    <a:pt x="285750" y="66675"/>
                  </a:cubicBezTo>
                  <a:lnTo>
                    <a:pt x="285750" y="47625"/>
                  </a:lnTo>
                  <a:cubicBezTo>
                    <a:pt x="285750" y="20955"/>
                    <a:pt x="264795" y="0"/>
                    <a:pt x="238125" y="0"/>
                  </a:cubicBezTo>
                  <a:lnTo>
                    <a:pt x="47625" y="0"/>
                  </a:lnTo>
                  <a:cubicBezTo>
                    <a:pt x="20955" y="0"/>
                    <a:pt x="0" y="20955"/>
                    <a:pt x="0" y="47625"/>
                  </a:cubicBezTo>
                  <a:lnTo>
                    <a:pt x="0" y="66675"/>
                  </a:lnTo>
                  <a:cubicBezTo>
                    <a:pt x="0" y="66675"/>
                    <a:pt x="953" y="66675"/>
                    <a:pt x="953" y="66675"/>
                  </a:cubicBezTo>
                  <a:cubicBezTo>
                    <a:pt x="17145" y="66675"/>
                    <a:pt x="29528" y="79058"/>
                    <a:pt x="29528" y="95250"/>
                  </a:cubicBezTo>
                  <a:cubicBezTo>
                    <a:pt x="29528" y="111443"/>
                    <a:pt x="17145" y="123825"/>
                    <a:pt x="953" y="123825"/>
                  </a:cubicBezTo>
                  <a:cubicBezTo>
                    <a:pt x="953" y="123825"/>
                    <a:pt x="0" y="123825"/>
                    <a:pt x="0" y="123825"/>
                  </a:cubicBezTo>
                  <a:lnTo>
                    <a:pt x="0" y="171450"/>
                  </a:lnTo>
                  <a:cubicBezTo>
                    <a:pt x="0" y="171450"/>
                    <a:pt x="953" y="171450"/>
                    <a:pt x="953" y="171450"/>
                  </a:cubicBezTo>
                  <a:cubicBezTo>
                    <a:pt x="17145" y="171450"/>
                    <a:pt x="29528" y="183833"/>
                    <a:pt x="29528" y="200025"/>
                  </a:cubicBezTo>
                  <a:cubicBezTo>
                    <a:pt x="29528" y="216218"/>
                    <a:pt x="17145" y="228600"/>
                    <a:pt x="953" y="228600"/>
                  </a:cubicBezTo>
                  <a:cubicBezTo>
                    <a:pt x="953" y="228600"/>
                    <a:pt x="0" y="228600"/>
                    <a:pt x="0" y="228600"/>
                  </a:cubicBezTo>
                  <a:lnTo>
                    <a:pt x="0" y="238125"/>
                  </a:lnTo>
                  <a:cubicBezTo>
                    <a:pt x="0" y="264795"/>
                    <a:pt x="20955" y="285750"/>
                    <a:pt x="47625" y="285750"/>
                  </a:cubicBezTo>
                  <a:lnTo>
                    <a:pt x="238125" y="285750"/>
                  </a:lnTo>
                  <a:cubicBezTo>
                    <a:pt x="264795" y="285750"/>
                    <a:pt x="285750" y="264795"/>
                    <a:pt x="285750" y="238125"/>
                  </a:cubicBezTo>
                  <a:lnTo>
                    <a:pt x="285750" y="228600"/>
                  </a:lnTo>
                  <a:cubicBezTo>
                    <a:pt x="269558" y="228600"/>
                    <a:pt x="257175" y="216218"/>
                    <a:pt x="257175" y="2000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76" name="Google Shape;2676;p35"/>
          <p:cNvGrpSpPr/>
          <p:nvPr/>
        </p:nvGrpSpPr>
        <p:grpSpPr>
          <a:xfrm>
            <a:off x="2216703" y="5490096"/>
            <a:ext cx="180975" cy="285750"/>
            <a:chOff x="2510653" y="5490096"/>
            <a:chExt cx="180975" cy="285750"/>
          </a:xfrm>
        </p:grpSpPr>
        <p:sp>
          <p:nvSpPr>
            <p:cNvPr id="2677" name="Google Shape;2677;p35"/>
            <p:cNvSpPr/>
            <p:nvPr/>
          </p:nvSpPr>
          <p:spPr>
            <a:xfrm>
              <a:off x="2558278" y="5661546"/>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8" name="Google Shape;2678;p35"/>
            <p:cNvSpPr/>
            <p:nvPr/>
          </p:nvSpPr>
          <p:spPr>
            <a:xfrm>
              <a:off x="2520178" y="5547246"/>
              <a:ext cx="171450" cy="228600"/>
            </a:xfrm>
            <a:custGeom>
              <a:avLst/>
              <a:gdLst/>
              <a:ahLst/>
              <a:cxnLst/>
              <a:rect l="l" t="t" r="r" b="b"/>
              <a:pathLst>
                <a:path w="171450" h="228600" extrusionOk="0">
                  <a:moveTo>
                    <a:pt x="153615" y="99800"/>
                  </a:moveTo>
                  <a:lnTo>
                    <a:pt x="76200" y="85725"/>
                  </a:lnTo>
                  <a:lnTo>
                    <a:pt x="76200" y="19050"/>
                  </a:lnTo>
                  <a:cubicBezTo>
                    <a:pt x="76200" y="8529"/>
                    <a:pt x="67671" y="0"/>
                    <a:pt x="57150" y="0"/>
                  </a:cubicBezTo>
                  <a:lnTo>
                    <a:pt x="57150" y="0"/>
                  </a:lnTo>
                  <a:cubicBezTo>
                    <a:pt x="46629" y="0"/>
                    <a:pt x="38100" y="8529"/>
                    <a:pt x="38100" y="19050"/>
                  </a:cubicBezTo>
                  <a:lnTo>
                    <a:pt x="38100" y="89519"/>
                  </a:lnTo>
                  <a:lnTo>
                    <a:pt x="38100" y="114300"/>
                  </a:lnTo>
                  <a:lnTo>
                    <a:pt x="19050" y="114300"/>
                  </a:lnTo>
                  <a:cubicBezTo>
                    <a:pt x="8529" y="114300"/>
                    <a:pt x="0" y="122829"/>
                    <a:pt x="0" y="133350"/>
                  </a:cubicBezTo>
                  <a:lnTo>
                    <a:pt x="0" y="160928"/>
                  </a:lnTo>
                  <a:cubicBezTo>
                    <a:pt x="0" y="173905"/>
                    <a:pt x="4417" y="186496"/>
                    <a:pt x="12524" y="196630"/>
                  </a:cubicBezTo>
                  <a:lnTo>
                    <a:pt x="38100" y="228600"/>
                  </a:lnTo>
                  <a:lnTo>
                    <a:pt x="161925" y="228600"/>
                  </a:lnTo>
                  <a:lnTo>
                    <a:pt x="176747" y="132260"/>
                  </a:lnTo>
                  <a:cubicBezTo>
                    <a:pt x="179100" y="116961"/>
                    <a:pt x="168845" y="102569"/>
                    <a:pt x="153615" y="998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79" name="Google Shape;2679;p35"/>
            <p:cNvSpPr/>
            <p:nvPr/>
          </p:nvSpPr>
          <p:spPr>
            <a:xfrm>
              <a:off x="2510653" y="5490096"/>
              <a:ext cx="133350" cy="104775"/>
            </a:xfrm>
            <a:custGeom>
              <a:avLst/>
              <a:gdLst/>
              <a:ahLst/>
              <a:cxnLst/>
              <a:rect l="l" t="t" r="r" b="b"/>
              <a:pathLst>
                <a:path w="133350" h="104775" extrusionOk="0">
                  <a:moveTo>
                    <a:pt x="11955" y="104781"/>
                  </a:moveTo>
                  <a:cubicBezTo>
                    <a:pt x="4419" y="93980"/>
                    <a:pt x="0" y="80843"/>
                    <a:pt x="0" y="66675"/>
                  </a:cubicBezTo>
                  <a:cubicBezTo>
                    <a:pt x="0" y="29851"/>
                    <a:pt x="29851" y="0"/>
                    <a:pt x="66675" y="0"/>
                  </a:cubicBezTo>
                  <a:cubicBezTo>
                    <a:pt x="103499" y="0"/>
                    <a:pt x="133350" y="29851"/>
                    <a:pt x="133350" y="66675"/>
                  </a:cubicBezTo>
                  <a:cubicBezTo>
                    <a:pt x="133350" y="80843"/>
                    <a:pt x="128931" y="93980"/>
                    <a:pt x="121395" y="104781"/>
                  </a:cubicBez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83"/>
        <p:cNvGrpSpPr/>
        <p:nvPr/>
      </p:nvGrpSpPr>
      <p:grpSpPr>
        <a:xfrm>
          <a:off x="0" y="0"/>
          <a:ext cx="0" cy="0"/>
          <a:chOff x="0" y="0"/>
          <a:chExt cx="0" cy="0"/>
        </a:xfrm>
      </p:grpSpPr>
      <p:sp>
        <p:nvSpPr>
          <p:cNvPr id="2684" name="Google Shape;2684;p36"/>
          <p:cNvSpPr txBox="1">
            <a:spLocks noGrp="1"/>
          </p:cNvSpPr>
          <p:nvPr>
            <p:ph type="ctrTitle"/>
          </p:nvPr>
        </p:nvSpPr>
        <p:spPr>
          <a:xfrm>
            <a:off x="781498" y="550570"/>
            <a:ext cx="6163209" cy="769441"/>
          </a:xfrm>
          <a:prstGeom prst="rect">
            <a:avLst/>
          </a:prstGeom>
          <a:noFill/>
          <a:ln>
            <a:noFill/>
          </a:ln>
        </p:spPr>
        <p:txBody>
          <a:bodyPr spcFirstLastPara="1" wrap="square" lIns="0" tIns="0" rIns="0" bIns="0" anchor="t" anchorCtr="0">
            <a:spAutoFit/>
          </a:bodyPr>
          <a:lstStyle/>
          <a:p>
            <a:pPr marL="0" lvl="0" indent="0" algn="l" rtl="0">
              <a:lnSpc>
                <a:spcPct val="100000"/>
              </a:lnSpc>
              <a:spcBef>
                <a:spcPts val="0"/>
              </a:spcBef>
              <a:spcAft>
                <a:spcPts val="0"/>
              </a:spcAft>
              <a:buClr>
                <a:schemeClr val="accent5"/>
              </a:buClr>
              <a:buSzPts val="2500"/>
              <a:buFont typeface="Century Gothic"/>
              <a:buNone/>
            </a:pPr>
            <a:r>
              <a:rPr lang="fr-FR">
                <a:solidFill>
                  <a:schemeClr val="accent5"/>
                </a:solidFill>
              </a:rPr>
              <a:t>Shopping</a:t>
            </a:r>
            <a:br>
              <a:rPr lang="fr-FR">
                <a:solidFill>
                  <a:schemeClr val="accent5"/>
                </a:solidFill>
              </a:rPr>
            </a:br>
            <a:r>
              <a:rPr lang="fr-FR"/>
              <a:t>icons</a:t>
            </a:r>
            <a:endParaRPr/>
          </a:p>
        </p:txBody>
      </p:sp>
      <p:grpSp>
        <p:nvGrpSpPr>
          <p:cNvPr id="2685" name="Google Shape;2685;p36"/>
          <p:cNvGrpSpPr/>
          <p:nvPr/>
        </p:nvGrpSpPr>
        <p:grpSpPr>
          <a:xfrm>
            <a:off x="1083305" y="3656013"/>
            <a:ext cx="285750" cy="276225"/>
            <a:chOff x="1083305" y="3656013"/>
            <a:chExt cx="285750" cy="276225"/>
          </a:xfrm>
        </p:grpSpPr>
        <p:sp>
          <p:nvSpPr>
            <p:cNvPr id="2686" name="Google Shape;2686;p36"/>
            <p:cNvSpPr/>
            <p:nvPr/>
          </p:nvSpPr>
          <p:spPr>
            <a:xfrm>
              <a:off x="1169030" y="3741738"/>
              <a:ext cx="114300" cy="95250"/>
            </a:xfrm>
            <a:custGeom>
              <a:avLst/>
              <a:gdLst/>
              <a:ahLst/>
              <a:cxnLst/>
              <a:rect l="l" t="t" r="r" b="b"/>
              <a:pathLst>
                <a:path w="114300" h="95250" extrusionOk="0">
                  <a:moveTo>
                    <a:pt x="0" y="0"/>
                  </a:moveTo>
                  <a:lnTo>
                    <a:pt x="114300" y="0"/>
                  </a:lnTo>
                  <a:lnTo>
                    <a:pt x="11430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87" name="Google Shape;2687;p36"/>
            <p:cNvSpPr/>
            <p:nvPr/>
          </p:nvSpPr>
          <p:spPr>
            <a:xfrm>
              <a:off x="1226180" y="3836988"/>
              <a:ext cx="114300" cy="95250"/>
            </a:xfrm>
            <a:custGeom>
              <a:avLst/>
              <a:gdLst/>
              <a:ahLst/>
              <a:cxnLst/>
              <a:rect l="l" t="t" r="r" b="b"/>
              <a:pathLst>
                <a:path w="114300" h="95250" extrusionOk="0">
                  <a:moveTo>
                    <a:pt x="0" y="0"/>
                  </a:moveTo>
                  <a:lnTo>
                    <a:pt x="114300" y="0"/>
                  </a:lnTo>
                  <a:lnTo>
                    <a:pt x="11430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88" name="Google Shape;2688;p36"/>
            <p:cNvSpPr/>
            <p:nvPr/>
          </p:nvSpPr>
          <p:spPr>
            <a:xfrm>
              <a:off x="1111880" y="3836988"/>
              <a:ext cx="114300" cy="95250"/>
            </a:xfrm>
            <a:custGeom>
              <a:avLst/>
              <a:gdLst/>
              <a:ahLst/>
              <a:cxnLst/>
              <a:rect l="l" t="t" r="r" b="b"/>
              <a:pathLst>
                <a:path w="114300" h="95250" extrusionOk="0">
                  <a:moveTo>
                    <a:pt x="0" y="0"/>
                  </a:moveTo>
                  <a:lnTo>
                    <a:pt x="114300" y="0"/>
                  </a:lnTo>
                  <a:lnTo>
                    <a:pt x="114300"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89" name="Google Shape;2689;p36"/>
            <p:cNvSpPr/>
            <p:nvPr/>
          </p:nvSpPr>
          <p:spPr>
            <a:xfrm>
              <a:off x="1226180" y="3741738"/>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0" name="Google Shape;2690;p36"/>
            <p:cNvSpPr/>
            <p:nvPr/>
          </p:nvSpPr>
          <p:spPr>
            <a:xfrm>
              <a:off x="1283330" y="3836988"/>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1" name="Google Shape;2691;p36"/>
            <p:cNvSpPr/>
            <p:nvPr/>
          </p:nvSpPr>
          <p:spPr>
            <a:xfrm>
              <a:off x="1169030" y="3836988"/>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2" name="Google Shape;2692;p36"/>
            <p:cNvSpPr/>
            <p:nvPr/>
          </p:nvSpPr>
          <p:spPr>
            <a:xfrm>
              <a:off x="1083305" y="3656013"/>
              <a:ext cx="285750" cy="66675"/>
            </a:xfrm>
            <a:custGeom>
              <a:avLst/>
              <a:gdLst/>
              <a:ahLst/>
              <a:cxnLst/>
              <a:rect l="l" t="t" r="r" b="b"/>
              <a:pathLst>
                <a:path w="285750" h="66675" extrusionOk="0">
                  <a:moveTo>
                    <a:pt x="0" y="66675"/>
                  </a:moveTo>
                  <a:lnTo>
                    <a:pt x="142875" y="0"/>
                  </a:lnTo>
                  <a:lnTo>
                    <a:pt x="285750"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93" name="Google Shape;2693;p36"/>
          <p:cNvGrpSpPr/>
          <p:nvPr/>
        </p:nvGrpSpPr>
        <p:grpSpPr>
          <a:xfrm>
            <a:off x="10854837" y="1810817"/>
            <a:ext cx="219075" cy="268434"/>
            <a:chOff x="10854837" y="1810817"/>
            <a:chExt cx="219075" cy="268434"/>
          </a:xfrm>
        </p:grpSpPr>
        <p:sp>
          <p:nvSpPr>
            <p:cNvPr id="2694" name="Google Shape;2694;p36"/>
            <p:cNvSpPr/>
            <p:nvPr/>
          </p:nvSpPr>
          <p:spPr>
            <a:xfrm>
              <a:off x="10909530" y="1926851"/>
              <a:ext cx="9525" cy="152400"/>
            </a:xfrm>
            <a:custGeom>
              <a:avLst/>
              <a:gdLst/>
              <a:ahLst/>
              <a:cxnLst/>
              <a:rect l="l" t="t" r="r" b="b"/>
              <a:pathLst>
                <a:path w="120000" h="152400" extrusionOk="0">
                  <a:moveTo>
                    <a:pt x="0" y="0"/>
                  </a:moveTo>
                  <a:lnTo>
                    <a:pt x="0" y="16019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5" name="Google Shape;2695;p36"/>
            <p:cNvSpPr/>
            <p:nvPr/>
          </p:nvSpPr>
          <p:spPr>
            <a:xfrm>
              <a:off x="11023830" y="1926851"/>
              <a:ext cx="9525" cy="152400"/>
            </a:xfrm>
            <a:custGeom>
              <a:avLst/>
              <a:gdLst/>
              <a:ahLst/>
              <a:cxnLst/>
              <a:rect l="l" t="t" r="r" b="b"/>
              <a:pathLst>
                <a:path w="120000" h="152400" extrusionOk="0">
                  <a:moveTo>
                    <a:pt x="0" y="0"/>
                  </a:moveTo>
                  <a:lnTo>
                    <a:pt x="0" y="16019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6" name="Google Shape;2696;p36"/>
            <p:cNvSpPr/>
            <p:nvPr/>
          </p:nvSpPr>
          <p:spPr>
            <a:xfrm>
              <a:off x="10854837" y="1925117"/>
              <a:ext cx="219075" cy="104775"/>
            </a:xfrm>
            <a:custGeom>
              <a:avLst/>
              <a:gdLst/>
              <a:ahLst/>
              <a:cxnLst/>
              <a:rect l="l" t="t" r="r" b="b"/>
              <a:pathLst>
                <a:path w="219075" h="104775" extrusionOk="0">
                  <a:moveTo>
                    <a:pt x="197568" y="104775"/>
                  </a:moveTo>
                  <a:lnTo>
                    <a:pt x="222333" y="63532"/>
                  </a:lnTo>
                  <a:cubicBezTo>
                    <a:pt x="224585" y="59784"/>
                    <a:pt x="223996" y="54984"/>
                    <a:pt x="220905" y="51892"/>
                  </a:cubicBezTo>
                  <a:lnTo>
                    <a:pt x="174594" y="5582"/>
                  </a:lnTo>
                  <a:cubicBezTo>
                    <a:pt x="171018" y="2004"/>
                    <a:pt x="166165" y="-4"/>
                    <a:pt x="161107" y="0"/>
                  </a:cubicBezTo>
                  <a:lnTo>
                    <a:pt x="62580" y="0"/>
                  </a:lnTo>
                  <a:cubicBezTo>
                    <a:pt x="57528" y="1"/>
                    <a:pt x="52683" y="2009"/>
                    <a:pt x="49112" y="5582"/>
                  </a:cubicBezTo>
                  <a:lnTo>
                    <a:pt x="2801" y="51892"/>
                  </a:lnTo>
                  <a:cubicBezTo>
                    <a:pt x="-296" y="54980"/>
                    <a:pt x="-894" y="59780"/>
                    <a:pt x="1353" y="63532"/>
                  </a:cubicBezTo>
                  <a:lnTo>
                    <a:pt x="26118" y="1047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7" name="Google Shape;2697;p36"/>
            <p:cNvSpPr/>
            <p:nvPr/>
          </p:nvSpPr>
          <p:spPr>
            <a:xfrm>
              <a:off x="10928580" y="1810817"/>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698" name="Google Shape;2698;p36"/>
            <p:cNvSpPr/>
            <p:nvPr/>
          </p:nvSpPr>
          <p:spPr>
            <a:xfrm>
              <a:off x="10966680" y="1972742"/>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699" name="Google Shape;2699;p36"/>
          <p:cNvGrpSpPr/>
          <p:nvPr/>
        </p:nvGrpSpPr>
        <p:grpSpPr>
          <a:xfrm>
            <a:off x="4327117" y="5491684"/>
            <a:ext cx="285750" cy="266700"/>
            <a:chOff x="4327117" y="5491684"/>
            <a:chExt cx="285750" cy="266700"/>
          </a:xfrm>
        </p:grpSpPr>
        <p:sp>
          <p:nvSpPr>
            <p:cNvPr id="2700" name="Google Shape;2700;p36"/>
            <p:cNvSpPr/>
            <p:nvPr/>
          </p:nvSpPr>
          <p:spPr>
            <a:xfrm>
              <a:off x="4384267" y="5567884"/>
              <a:ext cx="228600" cy="190500"/>
            </a:xfrm>
            <a:custGeom>
              <a:avLst/>
              <a:gdLst/>
              <a:ahLst/>
              <a:cxnLst/>
              <a:rect l="l" t="t" r="r" b="b"/>
              <a:pathLst>
                <a:path w="228600" h="190500" extrusionOk="0">
                  <a:moveTo>
                    <a:pt x="0" y="38100"/>
                  </a:moveTo>
                  <a:lnTo>
                    <a:pt x="0" y="0"/>
                  </a:lnTo>
                  <a:lnTo>
                    <a:pt x="228600" y="0"/>
                  </a:lnTo>
                  <a:lnTo>
                    <a:pt x="228600" y="190500"/>
                  </a:lnTo>
                  <a:lnTo>
                    <a:pt x="0" y="190500"/>
                  </a:lnTo>
                  <a:lnTo>
                    <a:pt x="0" y="1619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1" name="Google Shape;2701;p36"/>
            <p:cNvSpPr/>
            <p:nvPr/>
          </p:nvSpPr>
          <p:spPr>
            <a:xfrm>
              <a:off x="4450942" y="5491684"/>
              <a:ext cx="95250" cy="76200"/>
            </a:xfrm>
            <a:custGeom>
              <a:avLst/>
              <a:gdLst/>
              <a:ahLst/>
              <a:cxnLst/>
              <a:rect l="l" t="t" r="r" b="b"/>
              <a:pathLst>
                <a:path w="95250" h="76200" extrusionOk="0">
                  <a:moveTo>
                    <a:pt x="0" y="76200"/>
                  </a:moveTo>
                  <a:lnTo>
                    <a:pt x="0" y="47625"/>
                  </a:lnTo>
                  <a:cubicBezTo>
                    <a:pt x="0" y="21322"/>
                    <a:pt x="21322" y="0"/>
                    <a:pt x="47625" y="0"/>
                  </a:cubicBezTo>
                  <a:lnTo>
                    <a:pt x="47625" y="0"/>
                  </a:lnTo>
                  <a:cubicBezTo>
                    <a:pt x="73928" y="0"/>
                    <a:pt x="95250" y="21322"/>
                    <a:pt x="95250" y="47625"/>
                  </a:cubicBezTo>
                  <a:lnTo>
                    <a:pt x="95250" y="762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2" name="Google Shape;2702;p36"/>
            <p:cNvSpPr/>
            <p:nvPr/>
          </p:nvSpPr>
          <p:spPr>
            <a:xfrm>
              <a:off x="4327117" y="5691709"/>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3" name="Google Shape;2703;p36"/>
            <p:cNvSpPr/>
            <p:nvPr/>
          </p:nvSpPr>
          <p:spPr>
            <a:xfrm>
              <a:off x="4346167" y="5644084"/>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04" name="Google Shape;2704;p36"/>
          <p:cNvGrpSpPr/>
          <p:nvPr/>
        </p:nvGrpSpPr>
        <p:grpSpPr>
          <a:xfrm>
            <a:off x="5410810" y="2723890"/>
            <a:ext cx="285750" cy="295275"/>
            <a:chOff x="5410810" y="2723890"/>
            <a:chExt cx="285750" cy="295275"/>
          </a:xfrm>
        </p:grpSpPr>
        <p:sp>
          <p:nvSpPr>
            <p:cNvPr id="2705" name="Google Shape;2705;p36"/>
            <p:cNvSpPr/>
            <p:nvPr/>
          </p:nvSpPr>
          <p:spPr>
            <a:xfrm>
              <a:off x="5410810" y="27238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6" name="Google Shape;2706;p36"/>
            <p:cNvSpPr/>
            <p:nvPr/>
          </p:nvSpPr>
          <p:spPr>
            <a:xfrm>
              <a:off x="5410810" y="28191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7" name="Google Shape;2707;p36"/>
            <p:cNvSpPr/>
            <p:nvPr/>
          </p:nvSpPr>
          <p:spPr>
            <a:xfrm>
              <a:off x="5410810" y="29143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8" name="Google Shape;2708;p36"/>
            <p:cNvSpPr/>
            <p:nvPr/>
          </p:nvSpPr>
          <p:spPr>
            <a:xfrm>
              <a:off x="5410810" y="30096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09" name="Google Shape;2709;p36"/>
            <p:cNvSpPr/>
            <p:nvPr/>
          </p:nvSpPr>
          <p:spPr>
            <a:xfrm>
              <a:off x="5410810" y="27715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0" name="Google Shape;2710;p36"/>
            <p:cNvSpPr/>
            <p:nvPr/>
          </p:nvSpPr>
          <p:spPr>
            <a:xfrm>
              <a:off x="5410810" y="286676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1" name="Google Shape;2711;p36"/>
            <p:cNvSpPr/>
            <p:nvPr/>
          </p:nvSpPr>
          <p:spPr>
            <a:xfrm>
              <a:off x="5410810" y="29620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2" name="Google Shape;2712;p36"/>
            <p:cNvSpPr/>
            <p:nvPr/>
          </p:nvSpPr>
          <p:spPr>
            <a:xfrm>
              <a:off x="5534635" y="2723890"/>
              <a:ext cx="161925" cy="285750"/>
            </a:xfrm>
            <a:custGeom>
              <a:avLst/>
              <a:gdLst/>
              <a:ahLst/>
              <a:cxnLst/>
              <a:rect l="l" t="t" r="r" b="b"/>
              <a:pathLst>
                <a:path w="161925" h="285750" extrusionOk="0">
                  <a:moveTo>
                    <a:pt x="0" y="0"/>
                  </a:moveTo>
                  <a:lnTo>
                    <a:pt x="161925" y="0"/>
                  </a:lnTo>
                  <a:lnTo>
                    <a:pt x="161925"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13" name="Google Shape;2713;p36"/>
          <p:cNvGrpSpPr/>
          <p:nvPr/>
        </p:nvGrpSpPr>
        <p:grpSpPr>
          <a:xfrm>
            <a:off x="4327117" y="2723890"/>
            <a:ext cx="285750" cy="295275"/>
            <a:chOff x="4327117" y="2723890"/>
            <a:chExt cx="285750" cy="295275"/>
          </a:xfrm>
        </p:grpSpPr>
        <p:sp>
          <p:nvSpPr>
            <p:cNvPr id="2714" name="Google Shape;2714;p36"/>
            <p:cNvSpPr/>
            <p:nvPr/>
          </p:nvSpPr>
          <p:spPr>
            <a:xfrm>
              <a:off x="4327117" y="27238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5" name="Google Shape;2715;p36"/>
            <p:cNvSpPr/>
            <p:nvPr/>
          </p:nvSpPr>
          <p:spPr>
            <a:xfrm>
              <a:off x="4327117" y="28191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6" name="Google Shape;2716;p36"/>
            <p:cNvSpPr/>
            <p:nvPr/>
          </p:nvSpPr>
          <p:spPr>
            <a:xfrm>
              <a:off x="4327117" y="29143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7" name="Google Shape;2717;p36"/>
            <p:cNvSpPr/>
            <p:nvPr/>
          </p:nvSpPr>
          <p:spPr>
            <a:xfrm>
              <a:off x="4327117" y="30096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8" name="Google Shape;2718;p36"/>
            <p:cNvSpPr/>
            <p:nvPr/>
          </p:nvSpPr>
          <p:spPr>
            <a:xfrm>
              <a:off x="4327117" y="27715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19" name="Google Shape;2719;p36"/>
            <p:cNvSpPr/>
            <p:nvPr/>
          </p:nvSpPr>
          <p:spPr>
            <a:xfrm>
              <a:off x="4327117" y="286676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0" name="Google Shape;2720;p36"/>
            <p:cNvSpPr/>
            <p:nvPr/>
          </p:nvSpPr>
          <p:spPr>
            <a:xfrm>
              <a:off x="4327117" y="29620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1" name="Google Shape;2721;p36"/>
            <p:cNvSpPr/>
            <p:nvPr/>
          </p:nvSpPr>
          <p:spPr>
            <a:xfrm>
              <a:off x="4450942" y="2819140"/>
              <a:ext cx="161925" cy="190500"/>
            </a:xfrm>
            <a:custGeom>
              <a:avLst/>
              <a:gdLst/>
              <a:ahLst/>
              <a:cxnLst/>
              <a:rect l="l" t="t" r="r" b="b"/>
              <a:pathLst>
                <a:path w="161925" h="190500" extrusionOk="0">
                  <a:moveTo>
                    <a:pt x="0" y="0"/>
                  </a:moveTo>
                  <a:lnTo>
                    <a:pt x="161925" y="0"/>
                  </a:lnTo>
                  <a:lnTo>
                    <a:pt x="161925" y="190500"/>
                  </a:lnTo>
                  <a:lnTo>
                    <a:pt x="0" y="19050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22" name="Google Shape;2722;p36"/>
          <p:cNvGrpSpPr/>
          <p:nvPr/>
        </p:nvGrpSpPr>
        <p:grpSpPr>
          <a:xfrm>
            <a:off x="3247913" y="2723890"/>
            <a:ext cx="285750" cy="295275"/>
            <a:chOff x="3247913" y="2723890"/>
            <a:chExt cx="285750" cy="295275"/>
          </a:xfrm>
        </p:grpSpPr>
        <p:sp>
          <p:nvSpPr>
            <p:cNvPr id="2723" name="Google Shape;2723;p36"/>
            <p:cNvSpPr/>
            <p:nvPr/>
          </p:nvSpPr>
          <p:spPr>
            <a:xfrm>
              <a:off x="3247913" y="27238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4" name="Google Shape;2724;p36"/>
            <p:cNvSpPr/>
            <p:nvPr/>
          </p:nvSpPr>
          <p:spPr>
            <a:xfrm>
              <a:off x="3247913" y="28191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5" name="Google Shape;2725;p36"/>
            <p:cNvSpPr/>
            <p:nvPr/>
          </p:nvSpPr>
          <p:spPr>
            <a:xfrm>
              <a:off x="3247913" y="291439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6" name="Google Shape;2726;p36"/>
            <p:cNvSpPr/>
            <p:nvPr/>
          </p:nvSpPr>
          <p:spPr>
            <a:xfrm>
              <a:off x="3247913" y="3009640"/>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7" name="Google Shape;2727;p36"/>
            <p:cNvSpPr/>
            <p:nvPr/>
          </p:nvSpPr>
          <p:spPr>
            <a:xfrm>
              <a:off x="3247913" y="27715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8" name="Google Shape;2728;p36"/>
            <p:cNvSpPr/>
            <p:nvPr/>
          </p:nvSpPr>
          <p:spPr>
            <a:xfrm>
              <a:off x="3247913" y="286676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29" name="Google Shape;2729;p36"/>
            <p:cNvSpPr/>
            <p:nvPr/>
          </p:nvSpPr>
          <p:spPr>
            <a:xfrm>
              <a:off x="3247913" y="2962015"/>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30" name="Google Shape;2730;p36"/>
            <p:cNvSpPr/>
            <p:nvPr/>
          </p:nvSpPr>
          <p:spPr>
            <a:xfrm>
              <a:off x="3371738" y="2914390"/>
              <a:ext cx="161925" cy="95250"/>
            </a:xfrm>
            <a:custGeom>
              <a:avLst/>
              <a:gdLst/>
              <a:ahLst/>
              <a:cxnLst/>
              <a:rect l="l" t="t" r="r" b="b"/>
              <a:pathLst>
                <a:path w="161925" h="95250" extrusionOk="0">
                  <a:moveTo>
                    <a:pt x="0" y="0"/>
                  </a:moveTo>
                  <a:lnTo>
                    <a:pt x="161925" y="0"/>
                  </a:lnTo>
                  <a:lnTo>
                    <a:pt x="161925" y="95250"/>
                  </a:lnTo>
                  <a:lnTo>
                    <a:pt x="0" y="952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31" name="Google Shape;2731;p36"/>
          <p:cNvGrpSpPr/>
          <p:nvPr/>
        </p:nvGrpSpPr>
        <p:grpSpPr>
          <a:xfrm>
            <a:off x="6491845" y="2733415"/>
            <a:ext cx="285750" cy="266700"/>
            <a:chOff x="6491845" y="2733415"/>
            <a:chExt cx="285750" cy="266700"/>
          </a:xfrm>
        </p:grpSpPr>
        <p:sp>
          <p:nvSpPr>
            <p:cNvPr id="2732" name="Google Shape;2732;p36"/>
            <p:cNvSpPr/>
            <p:nvPr/>
          </p:nvSpPr>
          <p:spPr>
            <a:xfrm>
              <a:off x="6491845" y="2819140"/>
              <a:ext cx="285750" cy="180975"/>
            </a:xfrm>
            <a:custGeom>
              <a:avLst/>
              <a:gdLst/>
              <a:ahLst/>
              <a:cxnLst/>
              <a:rect l="l" t="t" r="r" b="b"/>
              <a:pathLst>
                <a:path w="285750" h="180975" extrusionOk="0">
                  <a:moveTo>
                    <a:pt x="57150" y="0"/>
                  </a:moveTo>
                  <a:lnTo>
                    <a:pt x="13335" y="60007"/>
                  </a:lnTo>
                  <a:cubicBezTo>
                    <a:pt x="4763" y="73343"/>
                    <a:pt x="0" y="88582"/>
                    <a:pt x="0" y="103823"/>
                  </a:cubicBezTo>
                  <a:lnTo>
                    <a:pt x="0" y="103823"/>
                  </a:lnTo>
                  <a:cubicBezTo>
                    <a:pt x="0" y="148590"/>
                    <a:pt x="32385" y="180975"/>
                    <a:pt x="76200" y="180975"/>
                  </a:cubicBezTo>
                  <a:lnTo>
                    <a:pt x="209550" y="180975"/>
                  </a:lnTo>
                  <a:cubicBezTo>
                    <a:pt x="253365" y="180975"/>
                    <a:pt x="285750" y="148590"/>
                    <a:pt x="285750" y="103823"/>
                  </a:cubicBezTo>
                  <a:lnTo>
                    <a:pt x="285750" y="103823"/>
                  </a:lnTo>
                  <a:cubicBezTo>
                    <a:pt x="285750" y="87630"/>
                    <a:pt x="280988" y="72390"/>
                    <a:pt x="272415" y="60007"/>
                  </a:cubicBezTo>
                  <a:lnTo>
                    <a:pt x="22860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33" name="Google Shape;2733;p36"/>
            <p:cNvSpPr/>
            <p:nvPr/>
          </p:nvSpPr>
          <p:spPr>
            <a:xfrm>
              <a:off x="6510895" y="2819140"/>
              <a:ext cx="247650" cy="9525"/>
            </a:xfrm>
            <a:custGeom>
              <a:avLst/>
              <a:gdLst/>
              <a:ahLst/>
              <a:cxnLst/>
              <a:rect l="l" t="t" r="r" b="b"/>
              <a:pathLst>
                <a:path w="247650" h="120000" extrusionOk="0">
                  <a:moveTo>
                    <a:pt x="0" y="0"/>
                  </a:moveTo>
                  <a:lnTo>
                    <a:pt x="2476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34" name="Google Shape;2734;p36"/>
            <p:cNvSpPr/>
            <p:nvPr/>
          </p:nvSpPr>
          <p:spPr>
            <a:xfrm>
              <a:off x="6568045" y="2733415"/>
              <a:ext cx="47625" cy="57150"/>
            </a:xfrm>
            <a:custGeom>
              <a:avLst/>
              <a:gdLst/>
              <a:ahLst/>
              <a:cxnLst/>
              <a:rect l="l" t="t" r="r" b="b"/>
              <a:pathLst>
                <a:path w="47625" h="57150" extrusionOk="0">
                  <a:moveTo>
                    <a:pt x="0" y="23813"/>
                  </a:moveTo>
                  <a:cubicBezTo>
                    <a:pt x="0" y="10477"/>
                    <a:pt x="10478" y="0"/>
                    <a:pt x="23813" y="0"/>
                  </a:cubicBezTo>
                  <a:cubicBezTo>
                    <a:pt x="37147" y="0"/>
                    <a:pt x="47625" y="10477"/>
                    <a:pt x="47625" y="23813"/>
                  </a:cubicBezTo>
                  <a:cubicBezTo>
                    <a:pt x="47625" y="37148"/>
                    <a:pt x="23813" y="57150"/>
                    <a:pt x="23813" y="57150"/>
                  </a:cubicBezTo>
                  <a:cubicBezTo>
                    <a:pt x="23813" y="57150"/>
                    <a:pt x="0" y="37148"/>
                    <a:pt x="0" y="2381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35" name="Google Shape;2735;p36"/>
            <p:cNvSpPr/>
            <p:nvPr/>
          </p:nvSpPr>
          <p:spPr>
            <a:xfrm>
              <a:off x="6653770" y="2733415"/>
              <a:ext cx="47625" cy="57150"/>
            </a:xfrm>
            <a:custGeom>
              <a:avLst/>
              <a:gdLst/>
              <a:ahLst/>
              <a:cxnLst/>
              <a:rect l="l" t="t" r="r" b="b"/>
              <a:pathLst>
                <a:path w="47625" h="57150" extrusionOk="0">
                  <a:moveTo>
                    <a:pt x="0" y="23813"/>
                  </a:moveTo>
                  <a:cubicBezTo>
                    <a:pt x="0" y="10477"/>
                    <a:pt x="10478" y="0"/>
                    <a:pt x="23813" y="0"/>
                  </a:cubicBezTo>
                  <a:cubicBezTo>
                    <a:pt x="37147" y="0"/>
                    <a:pt x="47625" y="10477"/>
                    <a:pt x="47625" y="23813"/>
                  </a:cubicBezTo>
                  <a:cubicBezTo>
                    <a:pt x="47625" y="37148"/>
                    <a:pt x="23813" y="57150"/>
                    <a:pt x="23813" y="57150"/>
                  </a:cubicBezTo>
                  <a:cubicBezTo>
                    <a:pt x="23813" y="57150"/>
                    <a:pt x="0" y="37148"/>
                    <a:pt x="0" y="2381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36" name="Google Shape;2736;p36"/>
          <p:cNvGrpSpPr/>
          <p:nvPr/>
        </p:nvGrpSpPr>
        <p:grpSpPr>
          <a:xfrm>
            <a:off x="1092830" y="1810817"/>
            <a:ext cx="257175" cy="257175"/>
            <a:chOff x="1092830" y="1810817"/>
            <a:chExt cx="257175" cy="257175"/>
          </a:xfrm>
        </p:grpSpPr>
        <p:sp>
          <p:nvSpPr>
            <p:cNvPr id="2737" name="Google Shape;2737;p36"/>
            <p:cNvSpPr/>
            <p:nvPr/>
          </p:nvSpPr>
          <p:spPr>
            <a:xfrm>
              <a:off x="1092830" y="1810817"/>
              <a:ext cx="257175" cy="257175"/>
            </a:xfrm>
            <a:custGeom>
              <a:avLst/>
              <a:gdLst/>
              <a:ahLst/>
              <a:cxnLst/>
              <a:rect l="l" t="t" r="r" b="b"/>
              <a:pathLst>
                <a:path w="257175" h="257175" extrusionOk="0">
                  <a:moveTo>
                    <a:pt x="174917" y="258328"/>
                  </a:moveTo>
                  <a:lnTo>
                    <a:pt x="258328" y="174917"/>
                  </a:lnTo>
                  <a:cubicBezTo>
                    <a:pt x="269488" y="163759"/>
                    <a:pt x="269489" y="145666"/>
                    <a:pt x="258331" y="134506"/>
                  </a:cubicBezTo>
                  <a:cubicBezTo>
                    <a:pt x="258330" y="134505"/>
                    <a:pt x="258329" y="134504"/>
                    <a:pt x="258328" y="134503"/>
                  </a:cubicBezTo>
                  <a:lnTo>
                    <a:pt x="123825" y="0"/>
                  </a:lnTo>
                  <a:lnTo>
                    <a:pt x="0" y="0"/>
                  </a:lnTo>
                  <a:lnTo>
                    <a:pt x="0" y="123825"/>
                  </a:lnTo>
                  <a:lnTo>
                    <a:pt x="134503" y="258328"/>
                  </a:lnTo>
                  <a:cubicBezTo>
                    <a:pt x="145661" y="269488"/>
                    <a:pt x="163754" y="269489"/>
                    <a:pt x="174914" y="258331"/>
                  </a:cubicBezTo>
                  <a:cubicBezTo>
                    <a:pt x="174915" y="258330"/>
                    <a:pt x="174916" y="258329"/>
                    <a:pt x="174917" y="258328"/>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38" name="Google Shape;2738;p36"/>
            <p:cNvSpPr/>
            <p:nvPr/>
          </p:nvSpPr>
          <p:spPr>
            <a:xfrm>
              <a:off x="1140455" y="1858442"/>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39" name="Google Shape;2739;p36"/>
          <p:cNvGrpSpPr/>
          <p:nvPr/>
        </p:nvGrpSpPr>
        <p:grpSpPr>
          <a:xfrm>
            <a:off x="2192016" y="1810817"/>
            <a:ext cx="238130" cy="276225"/>
            <a:chOff x="2192016" y="1810817"/>
            <a:chExt cx="238130" cy="276225"/>
          </a:xfrm>
        </p:grpSpPr>
        <p:sp>
          <p:nvSpPr>
            <p:cNvPr id="2740" name="Google Shape;2740;p36"/>
            <p:cNvSpPr/>
            <p:nvPr/>
          </p:nvSpPr>
          <p:spPr>
            <a:xfrm>
              <a:off x="2192016" y="1810817"/>
              <a:ext cx="190500" cy="276225"/>
            </a:xfrm>
            <a:custGeom>
              <a:avLst/>
              <a:gdLst/>
              <a:ahLst/>
              <a:cxnLst/>
              <a:rect l="l" t="t" r="r" b="b"/>
              <a:pathLst>
                <a:path w="190500" h="276225" extrusionOk="0">
                  <a:moveTo>
                    <a:pt x="123825" y="276225"/>
                  </a:moveTo>
                  <a:lnTo>
                    <a:pt x="0" y="276225"/>
                  </a:lnTo>
                  <a:lnTo>
                    <a:pt x="0" y="95250"/>
                  </a:lnTo>
                  <a:lnTo>
                    <a:pt x="95250" y="0"/>
                  </a:lnTo>
                  <a:lnTo>
                    <a:pt x="190500" y="95250"/>
                  </a:lnTo>
                  <a:lnTo>
                    <a:pt x="190500" y="1238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41" name="Google Shape;2741;p36"/>
            <p:cNvSpPr/>
            <p:nvPr/>
          </p:nvSpPr>
          <p:spPr>
            <a:xfrm>
              <a:off x="2268216" y="1887017"/>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42" name="Google Shape;2742;p36"/>
            <p:cNvSpPr/>
            <p:nvPr/>
          </p:nvSpPr>
          <p:spPr>
            <a:xfrm>
              <a:off x="2325371" y="1972741"/>
              <a:ext cx="104775" cy="104775"/>
            </a:xfrm>
            <a:custGeom>
              <a:avLst/>
              <a:gdLst/>
              <a:ahLst/>
              <a:cxnLst/>
              <a:rect l="l" t="t" r="r" b="b"/>
              <a:pathLst>
                <a:path w="104775" h="104775" extrusionOk="0">
                  <a:moveTo>
                    <a:pt x="105161" y="9449"/>
                  </a:moveTo>
                  <a:cubicBezTo>
                    <a:pt x="91254" y="-4943"/>
                    <a:pt x="68061" y="-2590"/>
                    <a:pt x="57145" y="14431"/>
                  </a:cubicBezTo>
                  <a:cubicBezTo>
                    <a:pt x="46220" y="-2609"/>
                    <a:pt x="23017" y="-4924"/>
                    <a:pt x="9130" y="9449"/>
                  </a:cubicBezTo>
                  <a:cubicBezTo>
                    <a:pt x="-3043" y="22051"/>
                    <a:pt x="-3043" y="42473"/>
                    <a:pt x="9130" y="55074"/>
                  </a:cubicBezTo>
                  <a:lnTo>
                    <a:pt x="57136" y="104776"/>
                  </a:lnTo>
                  <a:lnTo>
                    <a:pt x="105161" y="55074"/>
                  </a:lnTo>
                  <a:cubicBezTo>
                    <a:pt x="117343" y="42473"/>
                    <a:pt x="117343" y="22051"/>
                    <a:pt x="105161" y="9449"/>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43" name="Google Shape;2743;p36"/>
          <p:cNvGrpSpPr/>
          <p:nvPr/>
        </p:nvGrpSpPr>
        <p:grpSpPr>
          <a:xfrm>
            <a:off x="3286013" y="1810817"/>
            <a:ext cx="219075" cy="276225"/>
            <a:chOff x="3286013" y="1810817"/>
            <a:chExt cx="219075" cy="276225"/>
          </a:xfrm>
        </p:grpSpPr>
        <p:sp>
          <p:nvSpPr>
            <p:cNvPr id="2744" name="Google Shape;2744;p36"/>
            <p:cNvSpPr/>
            <p:nvPr/>
          </p:nvSpPr>
          <p:spPr>
            <a:xfrm>
              <a:off x="3286013" y="1810817"/>
              <a:ext cx="190500" cy="276225"/>
            </a:xfrm>
            <a:custGeom>
              <a:avLst/>
              <a:gdLst/>
              <a:ahLst/>
              <a:cxnLst/>
              <a:rect l="l" t="t" r="r" b="b"/>
              <a:pathLst>
                <a:path w="190500" h="276225" extrusionOk="0">
                  <a:moveTo>
                    <a:pt x="85725" y="276225"/>
                  </a:moveTo>
                  <a:lnTo>
                    <a:pt x="0" y="276225"/>
                  </a:lnTo>
                  <a:lnTo>
                    <a:pt x="0" y="95250"/>
                  </a:lnTo>
                  <a:lnTo>
                    <a:pt x="95250" y="0"/>
                  </a:lnTo>
                  <a:lnTo>
                    <a:pt x="190500" y="95250"/>
                  </a:lnTo>
                  <a:lnTo>
                    <a:pt x="19050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45" name="Google Shape;2745;p36"/>
            <p:cNvSpPr/>
            <p:nvPr/>
          </p:nvSpPr>
          <p:spPr>
            <a:xfrm>
              <a:off x="3362213" y="1887017"/>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46" name="Google Shape;2746;p36"/>
            <p:cNvSpPr/>
            <p:nvPr/>
          </p:nvSpPr>
          <p:spPr>
            <a:xfrm>
              <a:off x="3390788" y="2001317"/>
              <a:ext cx="114300" cy="76200"/>
            </a:xfrm>
            <a:custGeom>
              <a:avLst/>
              <a:gdLst/>
              <a:ahLst/>
              <a:cxnLst/>
              <a:rect l="l" t="t" r="r" b="b"/>
              <a:pathLst>
                <a:path w="114300" h="76200" extrusionOk="0">
                  <a:moveTo>
                    <a:pt x="0" y="38100"/>
                  </a:moveTo>
                  <a:lnTo>
                    <a:pt x="38100" y="76200"/>
                  </a:lnTo>
                  <a:lnTo>
                    <a:pt x="1143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47" name="Google Shape;2747;p36"/>
          <p:cNvGrpSpPr/>
          <p:nvPr/>
        </p:nvGrpSpPr>
        <p:grpSpPr>
          <a:xfrm>
            <a:off x="5410810" y="1801292"/>
            <a:ext cx="285750" cy="285750"/>
            <a:chOff x="5410810" y="1801292"/>
            <a:chExt cx="285750" cy="285750"/>
          </a:xfrm>
        </p:grpSpPr>
        <p:sp>
          <p:nvSpPr>
            <p:cNvPr id="2748" name="Google Shape;2748;p36"/>
            <p:cNvSpPr/>
            <p:nvPr/>
          </p:nvSpPr>
          <p:spPr>
            <a:xfrm>
              <a:off x="5448910" y="1848917"/>
              <a:ext cx="209550" cy="9525"/>
            </a:xfrm>
            <a:custGeom>
              <a:avLst/>
              <a:gdLst/>
              <a:ahLst/>
              <a:cxnLst/>
              <a:rect l="l" t="t" r="r" b="b"/>
              <a:pathLst>
                <a:path w="209550" h="120000" extrusionOk="0">
                  <a:moveTo>
                    <a:pt x="2095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49" name="Google Shape;2749;p36"/>
            <p:cNvSpPr/>
            <p:nvPr/>
          </p:nvSpPr>
          <p:spPr>
            <a:xfrm>
              <a:off x="5477485" y="1963217"/>
              <a:ext cx="57150" cy="57150"/>
            </a:xfrm>
            <a:custGeom>
              <a:avLst/>
              <a:gdLst/>
              <a:ahLst/>
              <a:cxnLst/>
              <a:rect l="l" t="t" r="r" b="b"/>
              <a:pathLst>
                <a:path w="57150" h="57150" extrusionOk="0">
                  <a:moveTo>
                    <a:pt x="0" y="0"/>
                  </a:moveTo>
                  <a:lnTo>
                    <a:pt x="57150" y="0"/>
                  </a:lnTo>
                  <a:lnTo>
                    <a:pt x="57150" y="57150"/>
                  </a:lnTo>
                  <a:lnTo>
                    <a:pt x="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0" name="Google Shape;2750;p36"/>
            <p:cNvSpPr/>
            <p:nvPr/>
          </p:nvSpPr>
          <p:spPr>
            <a:xfrm>
              <a:off x="5439385" y="1915592"/>
              <a:ext cx="228600" cy="171450"/>
            </a:xfrm>
            <a:custGeom>
              <a:avLst/>
              <a:gdLst/>
              <a:ahLst/>
              <a:cxnLst/>
              <a:rect l="l" t="t" r="r" b="b"/>
              <a:pathLst>
                <a:path w="228600" h="171450" extrusionOk="0">
                  <a:moveTo>
                    <a:pt x="0" y="0"/>
                  </a:moveTo>
                  <a:lnTo>
                    <a:pt x="0" y="171450"/>
                  </a:lnTo>
                  <a:lnTo>
                    <a:pt x="133350" y="171450"/>
                  </a:lnTo>
                  <a:lnTo>
                    <a:pt x="133350" y="85725"/>
                  </a:lnTo>
                  <a:lnTo>
                    <a:pt x="190500" y="85725"/>
                  </a:lnTo>
                  <a:lnTo>
                    <a:pt x="190500" y="171450"/>
                  </a:lnTo>
                  <a:lnTo>
                    <a:pt x="228600" y="171450"/>
                  </a:lnTo>
                  <a:lnTo>
                    <a:pt x="2286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1" name="Google Shape;2751;p36"/>
            <p:cNvSpPr/>
            <p:nvPr/>
          </p:nvSpPr>
          <p:spPr>
            <a:xfrm>
              <a:off x="5410810" y="1801292"/>
              <a:ext cx="285750" cy="114300"/>
            </a:xfrm>
            <a:custGeom>
              <a:avLst/>
              <a:gdLst/>
              <a:ahLst/>
              <a:cxnLst/>
              <a:rect l="l" t="t" r="r" b="b"/>
              <a:pathLst>
                <a:path w="285750" h="114300" extrusionOk="0">
                  <a:moveTo>
                    <a:pt x="247650" y="47625"/>
                  </a:moveTo>
                  <a:lnTo>
                    <a:pt x="285750" y="85725"/>
                  </a:lnTo>
                  <a:lnTo>
                    <a:pt x="285750" y="114300"/>
                  </a:lnTo>
                  <a:lnTo>
                    <a:pt x="0" y="114300"/>
                  </a:lnTo>
                  <a:lnTo>
                    <a:pt x="0" y="85725"/>
                  </a:lnTo>
                  <a:lnTo>
                    <a:pt x="38100" y="47625"/>
                  </a:lnTo>
                  <a:lnTo>
                    <a:pt x="38100" y="0"/>
                  </a:lnTo>
                  <a:lnTo>
                    <a:pt x="2476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52" name="Google Shape;2752;p36"/>
          <p:cNvGrpSpPr/>
          <p:nvPr/>
        </p:nvGrpSpPr>
        <p:grpSpPr>
          <a:xfrm>
            <a:off x="4336642" y="1801292"/>
            <a:ext cx="276225" cy="276225"/>
            <a:chOff x="4336642" y="1801292"/>
            <a:chExt cx="276225" cy="276225"/>
          </a:xfrm>
        </p:grpSpPr>
        <p:sp>
          <p:nvSpPr>
            <p:cNvPr id="2753" name="Google Shape;2753;p36"/>
            <p:cNvSpPr/>
            <p:nvPr/>
          </p:nvSpPr>
          <p:spPr>
            <a:xfrm>
              <a:off x="4574767" y="1925117"/>
              <a:ext cx="9525" cy="28575"/>
            </a:xfrm>
            <a:custGeom>
              <a:avLst/>
              <a:gdLst/>
              <a:ahLst/>
              <a:cxnLst/>
              <a:rect l="l" t="t" r="r" b="b"/>
              <a:pathLst>
                <a:path w="120000" h="28575" extrusionOk="0">
                  <a:moveTo>
                    <a:pt x="0" y="29556"/>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4" name="Google Shape;2754;p36"/>
            <p:cNvSpPr/>
            <p:nvPr/>
          </p:nvSpPr>
          <p:spPr>
            <a:xfrm>
              <a:off x="4365217" y="1925117"/>
              <a:ext cx="152400" cy="142875"/>
            </a:xfrm>
            <a:custGeom>
              <a:avLst/>
              <a:gdLst/>
              <a:ahLst/>
              <a:cxnLst/>
              <a:rect l="l" t="t" r="r" b="b"/>
              <a:pathLst>
                <a:path w="152400" h="142875" extrusionOk="0">
                  <a:moveTo>
                    <a:pt x="0" y="0"/>
                  </a:moveTo>
                  <a:lnTo>
                    <a:pt x="0" y="142875"/>
                  </a:lnTo>
                  <a:lnTo>
                    <a:pt x="76200" y="142875"/>
                  </a:lnTo>
                  <a:lnTo>
                    <a:pt x="76200" y="76200"/>
                  </a:lnTo>
                  <a:lnTo>
                    <a:pt x="123825" y="76200"/>
                  </a:lnTo>
                  <a:lnTo>
                    <a:pt x="123825" y="142875"/>
                  </a:lnTo>
                  <a:lnTo>
                    <a:pt x="152400" y="1428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5" name="Google Shape;2755;p36"/>
            <p:cNvSpPr/>
            <p:nvPr/>
          </p:nvSpPr>
          <p:spPr>
            <a:xfrm>
              <a:off x="4336642" y="1801292"/>
              <a:ext cx="266700" cy="123825"/>
            </a:xfrm>
            <a:custGeom>
              <a:avLst/>
              <a:gdLst/>
              <a:ahLst/>
              <a:cxnLst/>
              <a:rect l="l" t="t" r="r" b="b"/>
              <a:pathLst>
                <a:path w="266700" h="123825" extrusionOk="0">
                  <a:moveTo>
                    <a:pt x="266700" y="85725"/>
                  </a:moveTo>
                  <a:cubicBezTo>
                    <a:pt x="266700" y="111443"/>
                    <a:pt x="251460" y="123825"/>
                    <a:pt x="233363" y="123825"/>
                  </a:cubicBezTo>
                  <a:cubicBezTo>
                    <a:pt x="215265" y="123825"/>
                    <a:pt x="200025" y="113348"/>
                    <a:pt x="200025" y="95250"/>
                  </a:cubicBezTo>
                  <a:cubicBezTo>
                    <a:pt x="200025" y="113348"/>
                    <a:pt x="183833" y="123825"/>
                    <a:pt x="165735" y="123825"/>
                  </a:cubicBezTo>
                  <a:cubicBezTo>
                    <a:pt x="147638" y="123825"/>
                    <a:pt x="133350" y="113348"/>
                    <a:pt x="133350" y="95250"/>
                  </a:cubicBezTo>
                  <a:cubicBezTo>
                    <a:pt x="133350" y="113348"/>
                    <a:pt x="119063" y="123825"/>
                    <a:pt x="100965" y="123825"/>
                  </a:cubicBezTo>
                  <a:cubicBezTo>
                    <a:pt x="82868" y="123825"/>
                    <a:pt x="66675" y="113348"/>
                    <a:pt x="66675" y="95250"/>
                  </a:cubicBezTo>
                  <a:cubicBezTo>
                    <a:pt x="66675" y="113348"/>
                    <a:pt x="51435" y="123825"/>
                    <a:pt x="33338" y="123825"/>
                  </a:cubicBezTo>
                  <a:cubicBezTo>
                    <a:pt x="15240" y="123825"/>
                    <a:pt x="0" y="111443"/>
                    <a:pt x="0" y="85725"/>
                  </a:cubicBezTo>
                  <a:lnTo>
                    <a:pt x="57150" y="0"/>
                  </a:lnTo>
                  <a:lnTo>
                    <a:pt x="209550" y="0"/>
                  </a:lnTo>
                  <a:lnTo>
                    <a:pt x="266700" y="857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6" name="Google Shape;2756;p36"/>
            <p:cNvSpPr/>
            <p:nvPr/>
          </p:nvSpPr>
          <p:spPr>
            <a:xfrm>
              <a:off x="4517617" y="1953692"/>
              <a:ext cx="95250" cy="123825"/>
            </a:xfrm>
            <a:custGeom>
              <a:avLst/>
              <a:gdLst/>
              <a:ahLst/>
              <a:cxnLst/>
              <a:rect l="l" t="t" r="r" b="b"/>
              <a:pathLst>
                <a:path w="95250" h="123825" extrusionOk="0">
                  <a:moveTo>
                    <a:pt x="95250" y="47625"/>
                  </a:moveTo>
                  <a:cubicBezTo>
                    <a:pt x="95250" y="77153"/>
                    <a:pt x="47625" y="124778"/>
                    <a:pt x="47625" y="124778"/>
                  </a:cubicBezTo>
                  <a:cubicBezTo>
                    <a:pt x="47625" y="124778"/>
                    <a:pt x="0" y="77153"/>
                    <a:pt x="0" y="47625"/>
                  </a:cubicBezTo>
                  <a:cubicBezTo>
                    <a:pt x="0" y="17145"/>
                    <a:pt x="24765" y="0"/>
                    <a:pt x="47625" y="0"/>
                  </a:cubicBezTo>
                  <a:cubicBezTo>
                    <a:pt x="70485" y="0"/>
                    <a:pt x="95250" y="17145"/>
                    <a:pt x="95250" y="476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57" name="Google Shape;2757;p36"/>
            <p:cNvSpPr/>
            <p:nvPr/>
          </p:nvSpPr>
          <p:spPr>
            <a:xfrm>
              <a:off x="4555717" y="1991792"/>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58" name="Google Shape;2758;p36"/>
          <p:cNvGrpSpPr/>
          <p:nvPr/>
        </p:nvGrpSpPr>
        <p:grpSpPr>
          <a:xfrm>
            <a:off x="4327117" y="3646488"/>
            <a:ext cx="285750" cy="285750"/>
            <a:chOff x="4327117" y="3646488"/>
            <a:chExt cx="285750" cy="285750"/>
          </a:xfrm>
        </p:grpSpPr>
        <p:sp>
          <p:nvSpPr>
            <p:cNvPr id="2759" name="Google Shape;2759;p36"/>
            <p:cNvSpPr/>
            <p:nvPr/>
          </p:nvSpPr>
          <p:spPr>
            <a:xfrm>
              <a:off x="4327117" y="3646488"/>
              <a:ext cx="38100" cy="209550"/>
            </a:xfrm>
            <a:custGeom>
              <a:avLst/>
              <a:gdLst/>
              <a:ahLst/>
              <a:cxnLst/>
              <a:rect l="l" t="t" r="r" b="b"/>
              <a:pathLst>
                <a:path w="38100" h="209550" extrusionOk="0">
                  <a:moveTo>
                    <a:pt x="0" y="0"/>
                  </a:moveTo>
                  <a:lnTo>
                    <a:pt x="38100" y="0"/>
                  </a:lnTo>
                  <a:lnTo>
                    <a:pt x="38100" y="2095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0" name="Google Shape;2760;p36"/>
            <p:cNvSpPr/>
            <p:nvPr/>
          </p:nvSpPr>
          <p:spPr>
            <a:xfrm>
              <a:off x="4327117" y="3856038"/>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1" name="Google Shape;2761;p36"/>
            <p:cNvSpPr/>
            <p:nvPr/>
          </p:nvSpPr>
          <p:spPr>
            <a:xfrm>
              <a:off x="4403317" y="3894138"/>
              <a:ext cx="209550" cy="9525"/>
            </a:xfrm>
            <a:custGeom>
              <a:avLst/>
              <a:gdLst/>
              <a:ahLst/>
              <a:cxnLst/>
              <a:rect l="l" t="t" r="r" b="b"/>
              <a:pathLst>
                <a:path w="209550" h="120000" extrusionOk="0">
                  <a:moveTo>
                    <a:pt x="2095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2" name="Google Shape;2762;p36"/>
            <p:cNvSpPr/>
            <p:nvPr/>
          </p:nvSpPr>
          <p:spPr>
            <a:xfrm>
              <a:off x="4412842" y="3703638"/>
              <a:ext cx="171450" cy="142875"/>
            </a:xfrm>
            <a:custGeom>
              <a:avLst/>
              <a:gdLst/>
              <a:ahLst/>
              <a:cxnLst/>
              <a:rect l="l" t="t" r="r" b="b"/>
              <a:pathLst>
                <a:path w="171450" h="142875" extrusionOk="0">
                  <a:moveTo>
                    <a:pt x="0" y="0"/>
                  </a:moveTo>
                  <a:lnTo>
                    <a:pt x="171450" y="0"/>
                  </a:lnTo>
                  <a:lnTo>
                    <a:pt x="171450" y="142875"/>
                  </a:lnTo>
                  <a:lnTo>
                    <a:pt x="0" y="1428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63" name="Google Shape;2763;p36"/>
          <p:cNvGrpSpPr/>
          <p:nvPr/>
        </p:nvGrpSpPr>
        <p:grpSpPr>
          <a:xfrm>
            <a:off x="7575918" y="1801292"/>
            <a:ext cx="285750" cy="285750"/>
            <a:chOff x="7575918" y="1801292"/>
            <a:chExt cx="285750" cy="285750"/>
          </a:xfrm>
        </p:grpSpPr>
        <p:sp>
          <p:nvSpPr>
            <p:cNvPr id="2764" name="Google Shape;2764;p36"/>
            <p:cNvSpPr/>
            <p:nvPr/>
          </p:nvSpPr>
          <p:spPr>
            <a:xfrm>
              <a:off x="7633068" y="1830686"/>
              <a:ext cx="66675" cy="38100"/>
            </a:xfrm>
            <a:custGeom>
              <a:avLst/>
              <a:gdLst/>
              <a:ahLst/>
              <a:cxnLst/>
              <a:rect l="l" t="t" r="r" b="b"/>
              <a:pathLst>
                <a:path w="66675" h="38100" extrusionOk="0">
                  <a:moveTo>
                    <a:pt x="0" y="46806"/>
                  </a:moveTo>
                  <a:lnTo>
                    <a:pt x="69723"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5" name="Google Shape;2765;p36"/>
            <p:cNvSpPr/>
            <p:nvPr/>
          </p:nvSpPr>
          <p:spPr>
            <a:xfrm>
              <a:off x="7734795" y="1830686"/>
              <a:ext cx="66675" cy="38100"/>
            </a:xfrm>
            <a:custGeom>
              <a:avLst/>
              <a:gdLst/>
              <a:ahLst/>
              <a:cxnLst/>
              <a:rect l="l" t="t" r="r" b="b"/>
              <a:pathLst>
                <a:path w="66675" h="38100" extrusionOk="0">
                  <a:moveTo>
                    <a:pt x="69723" y="46806"/>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6" name="Google Shape;2766;p36"/>
            <p:cNvSpPr/>
            <p:nvPr/>
          </p:nvSpPr>
          <p:spPr>
            <a:xfrm>
              <a:off x="7575918" y="1877492"/>
              <a:ext cx="285750" cy="209550"/>
            </a:xfrm>
            <a:custGeom>
              <a:avLst/>
              <a:gdLst/>
              <a:ahLst/>
              <a:cxnLst/>
              <a:rect l="l" t="t" r="r" b="b"/>
              <a:pathLst>
                <a:path w="285750" h="209550" extrusionOk="0">
                  <a:moveTo>
                    <a:pt x="0" y="0"/>
                  </a:moveTo>
                  <a:lnTo>
                    <a:pt x="285750" y="0"/>
                  </a:lnTo>
                  <a:lnTo>
                    <a:pt x="285750" y="209550"/>
                  </a:lnTo>
                  <a:lnTo>
                    <a:pt x="0" y="2095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7" name="Google Shape;2767;p36"/>
            <p:cNvSpPr/>
            <p:nvPr/>
          </p:nvSpPr>
          <p:spPr>
            <a:xfrm>
              <a:off x="7699743" y="1801292"/>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8" name="Google Shape;2768;p36"/>
            <p:cNvSpPr/>
            <p:nvPr/>
          </p:nvSpPr>
          <p:spPr>
            <a:xfrm>
              <a:off x="7605855" y="1944500"/>
              <a:ext cx="47625" cy="66675"/>
            </a:xfrm>
            <a:custGeom>
              <a:avLst/>
              <a:gdLst/>
              <a:ahLst/>
              <a:cxnLst/>
              <a:rect l="l" t="t" r="r" b="b"/>
              <a:pathLst>
                <a:path w="47625" h="66675" extrusionOk="0">
                  <a:moveTo>
                    <a:pt x="55102" y="75867"/>
                  </a:moveTo>
                  <a:lnTo>
                    <a:pt x="819" y="75867"/>
                  </a:lnTo>
                  <a:lnTo>
                    <a:pt x="819" y="62570"/>
                  </a:lnTo>
                  <a:lnTo>
                    <a:pt x="19079" y="44101"/>
                  </a:lnTo>
                  <a:cubicBezTo>
                    <a:pt x="25632" y="37252"/>
                    <a:pt x="38786" y="25003"/>
                    <a:pt x="31718" y="18679"/>
                  </a:cubicBezTo>
                  <a:cubicBezTo>
                    <a:pt x="29623" y="16821"/>
                    <a:pt x="24775" y="15926"/>
                    <a:pt x="19250" y="19012"/>
                  </a:cubicBezTo>
                  <a:cubicBezTo>
                    <a:pt x="16850" y="20355"/>
                    <a:pt x="14126" y="22346"/>
                    <a:pt x="11097" y="24965"/>
                  </a:cubicBezTo>
                  <a:lnTo>
                    <a:pt x="0" y="11973"/>
                  </a:lnTo>
                  <a:cubicBezTo>
                    <a:pt x="3848" y="8525"/>
                    <a:pt x="7087" y="6058"/>
                    <a:pt x="9716" y="4582"/>
                  </a:cubicBezTo>
                  <a:cubicBezTo>
                    <a:pt x="15592" y="1257"/>
                    <a:pt x="21841" y="0"/>
                    <a:pt x="28699" y="0"/>
                  </a:cubicBezTo>
                  <a:cubicBezTo>
                    <a:pt x="37157" y="0"/>
                    <a:pt x="45815" y="2781"/>
                    <a:pt x="50521" y="9849"/>
                  </a:cubicBezTo>
                  <a:cubicBezTo>
                    <a:pt x="54245" y="15478"/>
                    <a:pt x="54369" y="22498"/>
                    <a:pt x="52568" y="28604"/>
                  </a:cubicBezTo>
                  <a:cubicBezTo>
                    <a:pt x="50854" y="34395"/>
                    <a:pt x="47206" y="39186"/>
                    <a:pt x="43053" y="43539"/>
                  </a:cubicBezTo>
                  <a:cubicBezTo>
                    <a:pt x="40510" y="46196"/>
                    <a:pt x="26813" y="59198"/>
                    <a:pt x="26813" y="59198"/>
                  </a:cubicBezTo>
                  <a:lnTo>
                    <a:pt x="55102" y="59198"/>
                  </a:lnTo>
                  <a:lnTo>
                    <a:pt x="55102" y="75867"/>
                  </a:ln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69" name="Google Shape;2769;p36"/>
            <p:cNvSpPr/>
            <p:nvPr/>
          </p:nvSpPr>
          <p:spPr>
            <a:xfrm>
              <a:off x="7666729" y="1945567"/>
              <a:ext cx="57150" cy="66675"/>
            </a:xfrm>
            <a:custGeom>
              <a:avLst/>
              <a:gdLst/>
              <a:ahLst/>
              <a:cxnLst/>
              <a:rect l="l" t="t" r="r" b="b"/>
              <a:pathLst>
                <a:path w="57150" h="66675" extrusionOk="0">
                  <a:moveTo>
                    <a:pt x="58026" y="60322"/>
                  </a:moveTo>
                  <a:lnTo>
                    <a:pt x="49787" y="60322"/>
                  </a:lnTo>
                  <a:lnTo>
                    <a:pt x="49787" y="74800"/>
                  </a:lnTo>
                  <a:lnTo>
                    <a:pt x="29832" y="74800"/>
                  </a:lnTo>
                  <a:lnTo>
                    <a:pt x="29832" y="60322"/>
                  </a:lnTo>
                  <a:lnTo>
                    <a:pt x="0" y="60322"/>
                  </a:lnTo>
                  <a:lnTo>
                    <a:pt x="0" y="45482"/>
                  </a:lnTo>
                  <a:lnTo>
                    <a:pt x="31109" y="0"/>
                  </a:lnTo>
                  <a:lnTo>
                    <a:pt x="49787" y="0"/>
                  </a:lnTo>
                  <a:lnTo>
                    <a:pt x="49787" y="45225"/>
                  </a:lnTo>
                  <a:lnTo>
                    <a:pt x="58026" y="45225"/>
                  </a:lnTo>
                  <a:lnTo>
                    <a:pt x="58026" y="60322"/>
                  </a:lnTo>
                  <a:close/>
                  <a:moveTo>
                    <a:pt x="29832" y="45234"/>
                  </a:moveTo>
                  <a:lnTo>
                    <a:pt x="29832" y="36538"/>
                  </a:lnTo>
                  <a:cubicBezTo>
                    <a:pt x="29832" y="35995"/>
                    <a:pt x="30051" y="26032"/>
                    <a:pt x="30289" y="25537"/>
                  </a:cubicBezTo>
                  <a:cubicBezTo>
                    <a:pt x="25708" y="33214"/>
                    <a:pt x="26413" y="31966"/>
                    <a:pt x="17507" y="45234"/>
                  </a:cubicBezTo>
                  <a:lnTo>
                    <a:pt x="29832" y="45234"/>
                  </a:ln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0" name="Google Shape;2770;p36"/>
            <p:cNvSpPr/>
            <p:nvPr/>
          </p:nvSpPr>
          <p:spPr>
            <a:xfrm>
              <a:off x="7726851" y="1944500"/>
              <a:ext cx="38100" cy="76200"/>
            </a:xfrm>
            <a:custGeom>
              <a:avLst/>
              <a:gdLst/>
              <a:ahLst/>
              <a:cxnLst/>
              <a:rect l="l" t="t" r="r" b="b"/>
              <a:pathLst>
                <a:path w="38100" h="76200" extrusionOk="0">
                  <a:moveTo>
                    <a:pt x="45587" y="0"/>
                  </a:moveTo>
                  <a:lnTo>
                    <a:pt x="17697" y="76895"/>
                  </a:lnTo>
                  <a:lnTo>
                    <a:pt x="0" y="76895"/>
                  </a:lnTo>
                  <a:lnTo>
                    <a:pt x="27880" y="0"/>
                  </a:lnTo>
                  <a:lnTo>
                    <a:pt x="45587" y="0"/>
                  </a:ln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1" name="Google Shape;2771;p36"/>
            <p:cNvSpPr/>
            <p:nvPr/>
          </p:nvSpPr>
          <p:spPr>
            <a:xfrm>
              <a:off x="7776629" y="1945681"/>
              <a:ext cx="47625" cy="66675"/>
            </a:xfrm>
            <a:custGeom>
              <a:avLst/>
              <a:gdLst/>
              <a:ahLst/>
              <a:cxnLst/>
              <a:rect l="l" t="t" r="r" b="b"/>
              <a:pathLst>
                <a:path w="47625" h="66675" extrusionOk="0">
                  <a:moveTo>
                    <a:pt x="6706" y="74686"/>
                  </a:moveTo>
                  <a:lnTo>
                    <a:pt x="32375" y="16726"/>
                  </a:lnTo>
                  <a:lnTo>
                    <a:pt x="0" y="16726"/>
                  </a:lnTo>
                  <a:lnTo>
                    <a:pt x="0" y="0"/>
                  </a:lnTo>
                  <a:lnTo>
                    <a:pt x="53978" y="0"/>
                  </a:lnTo>
                  <a:lnTo>
                    <a:pt x="53978" y="11916"/>
                  </a:lnTo>
                  <a:lnTo>
                    <a:pt x="27632" y="74686"/>
                  </a:lnTo>
                  <a:lnTo>
                    <a:pt x="6706" y="74686"/>
                  </a:ln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72" name="Google Shape;2772;p36"/>
          <p:cNvGrpSpPr/>
          <p:nvPr/>
        </p:nvGrpSpPr>
        <p:grpSpPr>
          <a:xfrm>
            <a:off x="6492102" y="1810817"/>
            <a:ext cx="276225" cy="266700"/>
            <a:chOff x="6492102" y="1810817"/>
            <a:chExt cx="276225" cy="266700"/>
          </a:xfrm>
        </p:grpSpPr>
        <p:sp>
          <p:nvSpPr>
            <p:cNvPr id="2773" name="Google Shape;2773;p36"/>
            <p:cNvSpPr/>
            <p:nvPr/>
          </p:nvSpPr>
          <p:spPr>
            <a:xfrm>
              <a:off x="6529945" y="1972742"/>
              <a:ext cx="209550" cy="104775"/>
            </a:xfrm>
            <a:custGeom>
              <a:avLst/>
              <a:gdLst/>
              <a:ahLst/>
              <a:cxnLst/>
              <a:rect l="l" t="t" r="r" b="b"/>
              <a:pathLst>
                <a:path w="209550" h="104775" extrusionOk="0">
                  <a:moveTo>
                    <a:pt x="0" y="0"/>
                  </a:moveTo>
                  <a:lnTo>
                    <a:pt x="0" y="104775"/>
                  </a:lnTo>
                  <a:lnTo>
                    <a:pt x="209550" y="104775"/>
                  </a:lnTo>
                  <a:lnTo>
                    <a:pt x="2095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4" name="Google Shape;2774;p36"/>
            <p:cNvSpPr/>
            <p:nvPr/>
          </p:nvSpPr>
          <p:spPr>
            <a:xfrm>
              <a:off x="6492102" y="1810817"/>
              <a:ext cx="276225" cy="123825"/>
            </a:xfrm>
            <a:custGeom>
              <a:avLst/>
              <a:gdLst/>
              <a:ahLst/>
              <a:cxnLst/>
              <a:rect l="l" t="t" r="r" b="b"/>
              <a:pathLst>
                <a:path w="276225" h="123825" extrusionOk="0">
                  <a:moveTo>
                    <a:pt x="285236" y="85725"/>
                  </a:moveTo>
                  <a:cubicBezTo>
                    <a:pt x="282810" y="107422"/>
                    <a:pt x="264463" y="123829"/>
                    <a:pt x="242630" y="123825"/>
                  </a:cubicBezTo>
                  <a:cubicBezTo>
                    <a:pt x="229670" y="123624"/>
                    <a:pt x="217463" y="117696"/>
                    <a:pt x="209293" y="107633"/>
                  </a:cubicBezTo>
                  <a:cubicBezTo>
                    <a:pt x="201231" y="117832"/>
                    <a:pt x="188956" y="123794"/>
                    <a:pt x="175955" y="123825"/>
                  </a:cubicBezTo>
                  <a:cubicBezTo>
                    <a:pt x="162986" y="123661"/>
                    <a:pt x="150764" y="117725"/>
                    <a:pt x="142618" y="107633"/>
                  </a:cubicBezTo>
                  <a:cubicBezTo>
                    <a:pt x="134471" y="117725"/>
                    <a:pt x="122250" y="123661"/>
                    <a:pt x="109280" y="123825"/>
                  </a:cubicBezTo>
                  <a:cubicBezTo>
                    <a:pt x="96280" y="123794"/>
                    <a:pt x="84005" y="117832"/>
                    <a:pt x="75943" y="107633"/>
                  </a:cubicBezTo>
                  <a:cubicBezTo>
                    <a:pt x="67714" y="117622"/>
                    <a:pt x="55544" y="123533"/>
                    <a:pt x="42605" y="123825"/>
                  </a:cubicBezTo>
                  <a:cubicBezTo>
                    <a:pt x="20773" y="123829"/>
                    <a:pt x="2426" y="107422"/>
                    <a:pt x="0" y="85725"/>
                  </a:cubicBezTo>
                  <a:lnTo>
                    <a:pt x="56893" y="0"/>
                  </a:lnTo>
                  <a:lnTo>
                    <a:pt x="228343"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5" name="Google Shape;2775;p36"/>
            <p:cNvSpPr/>
            <p:nvPr/>
          </p:nvSpPr>
          <p:spPr>
            <a:xfrm>
              <a:off x="6606145" y="2001317"/>
              <a:ext cx="57150" cy="76200"/>
            </a:xfrm>
            <a:custGeom>
              <a:avLst/>
              <a:gdLst/>
              <a:ahLst/>
              <a:cxnLst/>
              <a:rect l="l" t="t" r="r" b="b"/>
              <a:pathLst>
                <a:path w="57150" h="76200" extrusionOk="0">
                  <a:moveTo>
                    <a:pt x="0" y="76200"/>
                  </a:moveTo>
                  <a:lnTo>
                    <a:pt x="0" y="0"/>
                  </a:lnTo>
                  <a:lnTo>
                    <a:pt x="57150" y="0"/>
                  </a:lnTo>
                  <a:lnTo>
                    <a:pt x="57150" y="762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76" name="Google Shape;2776;p36"/>
          <p:cNvGrpSpPr/>
          <p:nvPr/>
        </p:nvGrpSpPr>
        <p:grpSpPr>
          <a:xfrm>
            <a:off x="1083305" y="2771515"/>
            <a:ext cx="285750" cy="200025"/>
            <a:chOff x="1083305" y="2771515"/>
            <a:chExt cx="285750" cy="200025"/>
          </a:xfrm>
        </p:grpSpPr>
        <p:sp>
          <p:nvSpPr>
            <p:cNvPr id="2777" name="Google Shape;2777;p36"/>
            <p:cNvSpPr/>
            <p:nvPr/>
          </p:nvSpPr>
          <p:spPr>
            <a:xfrm>
              <a:off x="1083305" y="2771515"/>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8" name="Google Shape;2778;p36"/>
            <p:cNvSpPr/>
            <p:nvPr/>
          </p:nvSpPr>
          <p:spPr>
            <a:xfrm>
              <a:off x="1083305" y="2962015"/>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79" name="Google Shape;2779;p36"/>
            <p:cNvSpPr/>
            <p:nvPr/>
          </p:nvSpPr>
          <p:spPr>
            <a:xfrm>
              <a:off x="1159505" y="2828665"/>
              <a:ext cx="66675" cy="76200"/>
            </a:xfrm>
            <a:custGeom>
              <a:avLst/>
              <a:gdLst/>
              <a:ahLst/>
              <a:cxnLst/>
              <a:rect l="l" t="t" r="r" b="b"/>
              <a:pathLst>
                <a:path w="66675" h="76200" extrusionOk="0">
                  <a:moveTo>
                    <a:pt x="0" y="76200"/>
                  </a:moveTo>
                  <a:lnTo>
                    <a:pt x="28575" y="0"/>
                  </a:lnTo>
                  <a:lnTo>
                    <a:pt x="38100" y="0"/>
                  </a:lnTo>
                  <a:lnTo>
                    <a:pt x="66675"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0" name="Google Shape;2780;p36"/>
            <p:cNvSpPr/>
            <p:nvPr/>
          </p:nvSpPr>
          <p:spPr>
            <a:xfrm>
              <a:off x="1264280" y="2828665"/>
              <a:ext cx="38100" cy="76200"/>
            </a:xfrm>
            <a:custGeom>
              <a:avLst/>
              <a:gdLst/>
              <a:ahLst/>
              <a:cxnLst/>
              <a:rect l="l" t="t" r="r" b="b"/>
              <a:pathLst>
                <a:path w="38100" h="76200" extrusionOk="0">
                  <a:moveTo>
                    <a:pt x="0" y="0"/>
                  </a:moveTo>
                  <a:lnTo>
                    <a:pt x="0" y="76200"/>
                  </a:lnTo>
                  <a:lnTo>
                    <a:pt x="381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1" name="Google Shape;2781;p36"/>
            <p:cNvSpPr/>
            <p:nvPr/>
          </p:nvSpPr>
          <p:spPr>
            <a:xfrm>
              <a:off x="1340480" y="2828665"/>
              <a:ext cx="28575" cy="76200"/>
            </a:xfrm>
            <a:custGeom>
              <a:avLst/>
              <a:gdLst/>
              <a:ahLst/>
              <a:cxnLst/>
              <a:rect l="l" t="t" r="r" b="b"/>
              <a:pathLst>
                <a:path w="28575" h="76200" extrusionOk="0">
                  <a:moveTo>
                    <a:pt x="28575" y="76200"/>
                  </a:moveTo>
                  <a:lnTo>
                    <a:pt x="0" y="76200"/>
                  </a:lnTo>
                  <a:lnTo>
                    <a:pt x="0" y="0"/>
                  </a:ln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2" name="Google Shape;2782;p36"/>
            <p:cNvSpPr/>
            <p:nvPr/>
          </p:nvSpPr>
          <p:spPr>
            <a:xfrm>
              <a:off x="1340480" y="2866765"/>
              <a:ext cx="28575" cy="9525"/>
            </a:xfrm>
            <a:custGeom>
              <a:avLst/>
              <a:gdLst/>
              <a:ahLst/>
              <a:cxnLst/>
              <a:rect l="l" t="t" r="r" b="b"/>
              <a:pathLst>
                <a:path w="28575" h="120000" extrusionOk="0">
                  <a:moveTo>
                    <a:pt x="285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3" name="Google Shape;2783;p36"/>
            <p:cNvSpPr/>
            <p:nvPr/>
          </p:nvSpPr>
          <p:spPr>
            <a:xfrm>
              <a:off x="1169030" y="2885815"/>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4" name="Google Shape;2784;p36"/>
            <p:cNvSpPr/>
            <p:nvPr/>
          </p:nvSpPr>
          <p:spPr>
            <a:xfrm>
              <a:off x="1083305" y="2828665"/>
              <a:ext cx="47625" cy="76200"/>
            </a:xfrm>
            <a:custGeom>
              <a:avLst/>
              <a:gdLst/>
              <a:ahLst/>
              <a:cxnLst/>
              <a:rect l="l" t="t" r="r" b="b"/>
              <a:pathLst>
                <a:path w="47625" h="76200" extrusionOk="0">
                  <a:moveTo>
                    <a:pt x="47625" y="5163"/>
                  </a:moveTo>
                  <a:cubicBezTo>
                    <a:pt x="41805" y="848"/>
                    <a:pt x="35719" y="0"/>
                    <a:pt x="28575" y="0"/>
                  </a:cubicBezTo>
                  <a:lnTo>
                    <a:pt x="19050" y="0"/>
                  </a:lnTo>
                  <a:cubicBezTo>
                    <a:pt x="8525" y="0"/>
                    <a:pt x="0" y="8525"/>
                    <a:pt x="0" y="19050"/>
                  </a:cubicBezTo>
                  <a:lnTo>
                    <a:pt x="0" y="19050"/>
                  </a:lnTo>
                  <a:cubicBezTo>
                    <a:pt x="0" y="29575"/>
                    <a:pt x="8525" y="38100"/>
                    <a:pt x="19050" y="38100"/>
                  </a:cubicBezTo>
                  <a:lnTo>
                    <a:pt x="28575" y="38100"/>
                  </a:lnTo>
                  <a:cubicBezTo>
                    <a:pt x="39100" y="38100"/>
                    <a:pt x="47625" y="46625"/>
                    <a:pt x="47625" y="57150"/>
                  </a:cubicBezTo>
                  <a:lnTo>
                    <a:pt x="47625" y="57150"/>
                  </a:lnTo>
                  <a:cubicBezTo>
                    <a:pt x="47625" y="67675"/>
                    <a:pt x="39100" y="76200"/>
                    <a:pt x="28575" y="76200"/>
                  </a:cubicBezTo>
                  <a:lnTo>
                    <a:pt x="19050" y="76200"/>
                  </a:lnTo>
                  <a:cubicBezTo>
                    <a:pt x="12002" y="76200"/>
                    <a:pt x="4610" y="74714"/>
                    <a:pt x="0" y="71438"/>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85" name="Google Shape;2785;p36"/>
          <p:cNvGrpSpPr/>
          <p:nvPr/>
        </p:nvGrpSpPr>
        <p:grpSpPr>
          <a:xfrm>
            <a:off x="1083305" y="5491684"/>
            <a:ext cx="285750" cy="285750"/>
            <a:chOff x="1083305" y="5491684"/>
            <a:chExt cx="285750" cy="285750"/>
          </a:xfrm>
        </p:grpSpPr>
        <p:sp>
          <p:nvSpPr>
            <p:cNvPr id="2786" name="Google Shape;2786;p36"/>
            <p:cNvSpPr/>
            <p:nvPr/>
          </p:nvSpPr>
          <p:spPr>
            <a:xfrm>
              <a:off x="1226180" y="5539309"/>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7" name="Google Shape;2787;p36"/>
            <p:cNvSpPr/>
            <p:nvPr/>
          </p:nvSpPr>
          <p:spPr>
            <a:xfrm>
              <a:off x="1083305" y="5491684"/>
              <a:ext cx="285750" cy="47625"/>
            </a:xfrm>
            <a:custGeom>
              <a:avLst/>
              <a:gdLst/>
              <a:ahLst/>
              <a:cxnLst/>
              <a:rect l="l" t="t" r="r" b="b"/>
              <a:pathLst>
                <a:path w="285750" h="47625" extrusionOk="0">
                  <a:moveTo>
                    <a:pt x="0" y="0"/>
                  </a:moveTo>
                  <a:lnTo>
                    <a:pt x="0" y="0"/>
                  </a:lnTo>
                  <a:cubicBezTo>
                    <a:pt x="0" y="26299"/>
                    <a:pt x="21326" y="47625"/>
                    <a:pt x="47625" y="47625"/>
                  </a:cubicBezTo>
                  <a:lnTo>
                    <a:pt x="238125" y="47625"/>
                  </a:lnTo>
                  <a:cubicBezTo>
                    <a:pt x="264424" y="47625"/>
                    <a:pt x="285750" y="26299"/>
                    <a:pt x="285750" y="0"/>
                  </a:cubicBezTo>
                  <a:lnTo>
                    <a:pt x="285750" y="0"/>
                  </a:lnTo>
                  <a:lnTo>
                    <a:pt x="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8" name="Google Shape;2788;p36"/>
            <p:cNvSpPr/>
            <p:nvPr/>
          </p:nvSpPr>
          <p:spPr>
            <a:xfrm>
              <a:off x="1121405" y="5739334"/>
              <a:ext cx="209550" cy="9525"/>
            </a:xfrm>
            <a:custGeom>
              <a:avLst/>
              <a:gdLst/>
              <a:ahLst/>
              <a:cxnLst/>
              <a:rect l="l" t="t" r="r" b="b"/>
              <a:pathLst>
                <a:path w="209550" h="120000" extrusionOk="0">
                  <a:moveTo>
                    <a:pt x="0" y="0"/>
                  </a:moveTo>
                  <a:lnTo>
                    <a:pt x="2095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89" name="Google Shape;2789;p36"/>
            <p:cNvSpPr/>
            <p:nvPr/>
          </p:nvSpPr>
          <p:spPr>
            <a:xfrm>
              <a:off x="1121405" y="5577409"/>
              <a:ext cx="209550" cy="200025"/>
            </a:xfrm>
            <a:custGeom>
              <a:avLst/>
              <a:gdLst/>
              <a:ahLst/>
              <a:cxnLst/>
              <a:rect l="l" t="t" r="r" b="b"/>
              <a:pathLst>
                <a:path w="209550" h="200025" extrusionOk="0">
                  <a:moveTo>
                    <a:pt x="209550" y="104775"/>
                  </a:moveTo>
                  <a:cubicBezTo>
                    <a:pt x="209550" y="46911"/>
                    <a:pt x="162639" y="0"/>
                    <a:pt x="104775" y="0"/>
                  </a:cubicBezTo>
                  <a:cubicBezTo>
                    <a:pt x="46911" y="0"/>
                    <a:pt x="0" y="46911"/>
                    <a:pt x="0" y="104775"/>
                  </a:cubicBezTo>
                  <a:lnTo>
                    <a:pt x="0" y="200025"/>
                  </a:lnTo>
                  <a:lnTo>
                    <a:pt x="209550" y="200025"/>
                  </a:lnTo>
                  <a:lnTo>
                    <a:pt x="209550" y="1047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0" name="Google Shape;2790;p36"/>
            <p:cNvSpPr/>
            <p:nvPr/>
          </p:nvSpPr>
          <p:spPr>
            <a:xfrm>
              <a:off x="1188080" y="5625034"/>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91" name="Google Shape;2791;p36"/>
          <p:cNvGrpSpPr/>
          <p:nvPr/>
        </p:nvGrpSpPr>
        <p:grpSpPr>
          <a:xfrm>
            <a:off x="3286013" y="4569086"/>
            <a:ext cx="209550" cy="285750"/>
            <a:chOff x="3286013" y="4569086"/>
            <a:chExt cx="209550" cy="285750"/>
          </a:xfrm>
        </p:grpSpPr>
        <p:sp>
          <p:nvSpPr>
            <p:cNvPr id="2792" name="Google Shape;2792;p36"/>
            <p:cNvSpPr/>
            <p:nvPr/>
          </p:nvSpPr>
          <p:spPr>
            <a:xfrm>
              <a:off x="3286013" y="4569086"/>
              <a:ext cx="209550" cy="219075"/>
            </a:xfrm>
            <a:custGeom>
              <a:avLst/>
              <a:gdLst/>
              <a:ahLst/>
              <a:cxnLst/>
              <a:rect l="l" t="t" r="r" b="b"/>
              <a:pathLst>
                <a:path w="209550" h="219075" extrusionOk="0">
                  <a:moveTo>
                    <a:pt x="38100" y="219075"/>
                  </a:moveTo>
                  <a:lnTo>
                    <a:pt x="38100" y="219075"/>
                  </a:lnTo>
                  <a:cubicBezTo>
                    <a:pt x="17059" y="219075"/>
                    <a:pt x="0" y="202016"/>
                    <a:pt x="0" y="180975"/>
                  </a:cubicBezTo>
                  <a:lnTo>
                    <a:pt x="0" y="0"/>
                  </a:lnTo>
                  <a:lnTo>
                    <a:pt x="209550" y="0"/>
                  </a:lnTo>
                  <a:lnTo>
                    <a:pt x="209550" y="180975"/>
                  </a:lnTo>
                  <a:cubicBezTo>
                    <a:pt x="209550" y="202016"/>
                    <a:pt x="192491" y="219075"/>
                    <a:pt x="171450" y="219075"/>
                  </a:cubicBezTo>
                  <a:lnTo>
                    <a:pt x="171450" y="2190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3" name="Google Shape;2793;p36"/>
            <p:cNvSpPr/>
            <p:nvPr/>
          </p:nvSpPr>
          <p:spPr>
            <a:xfrm>
              <a:off x="3324113" y="4607186"/>
              <a:ext cx="133350" cy="57150"/>
            </a:xfrm>
            <a:custGeom>
              <a:avLst/>
              <a:gdLst/>
              <a:ahLst/>
              <a:cxnLst/>
              <a:rect l="l" t="t" r="r" b="b"/>
              <a:pathLst>
                <a:path w="133350" h="57150" extrusionOk="0">
                  <a:moveTo>
                    <a:pt x="133350" y="57150"/>
                  </a:moveTo>
                  <a:lnTo>
                    <a:pt x="0" y="57150"/>
                  </a:lnTo>
                  <a:lnTo>
                    <a:pt x="0" y="0"/>
                  </a:lnTo>
                  <a:lnTo>
                    <a:pt x="0" y="0"/>
                  </a:lnTo>
                  <a:lnTo>
                    <a:pt x="1333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4" name="Google Shape;2794;p36"/>
            <p:cNvSpPr/>
            <p:nvPr/>
          </p:nvSpPr>
          <p:spPr>
            <a:xfrm>
              <a:off x="3324113" y="4721486"/>
              <a:ext cx="133350" cy="133350"/>
            </a:xfrm>
            <a:custGeom>
              <a:avLst/>
              <a:gdLst/>
              <a:ahLst/>
              <a:cxnLst/>
              <a:rect l="l" t="t" r="r" b="b"/>
              <a:pathLst>
                <a:path w="133350" h="133350" extrusionOk="0">
                  <a:moveTo>
                    <a:pt x="133350" y="133350"/>
                  </a:moveTo>
                  <a:lnTo>
                    <a:pt x="0" y="133350"/>
                  </a:lnTo>
                  <a:lnTo>
                    <a:pt x="0" y="0"/>
                  </a:lnTo>
                  <a:lnTo>
                    <a:pt x="133350" y="0"/>
                  </a:lnTo>
                  <a:lnTo>
                    <a:pt x="1333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5" name="Google Shape;2795;p36"/>
            <p:cNvSpPr/>
            <p:nvPr/>
          </p:nvSpPr>
          <p:spPr>
            <a:xfrm>
              <a:off x="3371738" y="4721486"/>
              <a:ext cx="9525" cy="133350"/>
            </a:xfrm>
            <a:custGeom>
              <a:avLst/>
              <a:gdLst/>
              <a:ahLst/>
              <a:cxnLst/>
              <a:rect l="l" t="t" r="r" b="b"/>
              <a:pathLst>
                <a:path w="120000" h="133350" extrusionOk="0">
                  <a:moveTo>
                    <a:pt x="0" y="0"/>
                  </a:moveTo>
                  <a:lnTo>
                    <a:pt x="0" y="1333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6" name="Google Shape;2796;p36"/>
            <p:cNvSpPr/>
            <p:nvPr/>
          </p:nvSpPr>
          <p:spPr>
            <a:xfrm>
              <a:off x="3409838" y="4788161"/>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797" name="Google Shape;2797;p36"/>
          <p:cNvGrpSpPr/>
          <p:nvPr/>
        </p:nvGrpSpPr>
        <p:grpSpPr>
          <a:xfrm>
            <a:off x="8667866" y="3656013"/>
            <a:ext cx="266700" cy="266700"/>
            <a:chOff x="8667866" y="3656013"/>
            <a:chExt cx="266700" cy="266700"/>
          </a:xfrm>
        </p:grpSpPr>
        <p:sp>
          <p:nvSpPr>
            <p:cNvPr id="2798" name="Google Shape;2798;p36"/>
            <p:cNvSpPr/>
            <p:nvPr/>
          </p:nvSpPr>
          <p:spPr>
            <a:xfrm>
              <a:off x="8667866" y="3656013"/>
              <a:ext cx="266700" cy="266700"/>
            </a:xfrm>
            <a:custGeom>
              <a:avLst/>
              <a:gdLst/>
              <a:ahLst/>
              <a:cxnLst/>
              <a:rect l="l" t="t" r="r" b="b"/>
              <a:pathLst>
                <a:path w="266700" h="266700" extrusionOk="0">
                  <a:moveTo>
                    <a:pt x="266700" y="133350"/>
                  </a:moveTo>
                  <a:cubicBezTo>
                    <a:pt x="266700" y="206997"/>
                    <a:pt x="206997" y="266700"/>
                    <a:pt x="133350" y="266700"/>
                  </a:cubicBezTo>
                  <a:cubicBezTo>
                    <a:pt x="59703" y="266700"/>
                    <a:pt x="0" y="206997"/>
                    <a:pt x="0" y="133350"/>
                  </a:cubicBezTo>
                  <a:cubicBezTo>
                    <a:pt x="0" y="59703"/>
                    <a:pt x="59703" y="0"/>
                    <a:pt x="133350" y="0"/>
                  </a:cubicBezTo>
                  <a:cubicBezTo>
                    <a:pt x="206997" y="0"/>
                    <a:pt x="266700" y="59703"/>
                    <a:pt x="266700" y="1333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799" name="Google Shape;2799;p36"/>
            <p:cNvSpPr/>
            <p:nvPr/>
          </p:nvSpPr>
          <p:spPr>
            <a:xfrm>
              <a:off x="8734541" y="3722688"/>
              <a:ext cx="47625" cy="47625"/>
            </a:xfrm>
            <a:custGeom>
              <a:avLst/>
              <a:gdLst/>
              <a:ahLst/>
              <a:cxnLst/>
              <a:rect l="l" t="t" r="r" b="b"/>
              <a:pathLst>
                <a:path w="47625" h="47625" extrusionOk="0">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0" name="Google Shape;2800;p36"/>
            <p:cNvSpPr/>
            <p:nvPr/>
          </p:nvSpPr>
          <p:spPr>
            <a:xfrm>
              <a:off x="8820266" y="3808413"/>
              <a:ext cx="47625" cy="47625"/>
            </a:xfrm>
            <a:custGeom>
              <a:avLst/>
              <a:gdLst/>
              <a:ahLst/>
              <a:cxnLst/>
              <a:rect l="l" t="t" r="r" b="b"/>
              <a:pathLst>
                <a:path w="47625" h="47625" extrusionOk="0">
                  <a:moveTo>
                    <a:pt x="47625" y="23813"/>
                  </a:moveTo>
                  <a:cubicBezTo>
                    <a:pt x="47625" y="36964"/>
                    <a:pt x="36964" y="47625"/>
                    <a:pt x="23813" y="47625"/>
                  </a:cubicBezTo>
                  <a:cubicBezTo>
                    <a:pt x="10661" y="47625"/>
                    <a:pt x="0" y="36964"/>
                    <a:pt x="0" y="23813"/>
                  </a:cubicBezTo>
                  <a:cubicBezTo>
                    <a:pt x="0" y="10661"/>
                    <a:pt x="10661" y="0"/>
                    <a:pt x="23813" y="0"/>
                  </a:cubicBezTo>
                  <a:cubicBezTo>
                    <a:pt x="36964" y="0"/>
                    <a:pt x="47625" y="10661"/>
                    <a:pt x="47625" y="23813"/>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1" name="Google Shape;2801;p36"/>
            <p:cNvSpPr/>
            <p:nvPr/>
          </p:nvSpPr>
          <p:spPr>
            <a:xfrm>
              <a:off x="8744066" y="3732213"/>
              <a:ext cx="114300" cy="114300"/>
            </a:xfrm>
            <a:custGeom>
              <a:avLst/>
              <a:gdLst/>
              <a:ahLst/>
              <a:cxnLst/>
              <a:rect l="l" t="t" r="r" b="b"/>
              <a:pathLst>
                <a:path w="114300" h="114300" extrusionOk="0">
                  <a:moveTo>
                    <a:pt x="0" y="114300"/>
                  </a:moveTo>
                  <a:lnTo>
                    <a:pt x="1143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02" name="Google Shape;2802;p36"/>
          <p:cNvGrpSpPr/>
          <p:nvPr/>
        </p:nvGrpSpPr>
        <p:grpSpPr>
          <a:xfrm>
            <a:off x="8658341" y="4569086"/>
            <a:ext cx="285750" cy="285750"/>
            <a:chOff x="8658341" y="4569086"/>
            <a:chExt cx="285750" cy="285750"/>
          </a:xfrm>
        </p:grpSpPr>
        <p:sp>
          <p:nvSpPr>
            <p:cNvPr id="2803" name="Google Shape;2803;p36"/>
            <p:cNvSpPr/>
            <p:nvPr/>
          </p:nvSpPr>
          <p:spPr>
            <a:xfrm>
              <a:off x="8658341" y="4664336"/>
              <a:ext cx="285750" cy="190500"/>
            </a:xfrm>
            <a:custGeom>
              <a:avLst/>
              <a:gdLst/>
              <a:ahLst/>
              <a:cxnLst/>
              <a:rect l="l" t="t" r="r" b="b"/>
              <a:pathLst>
                <a:path w="285750" h="190500" extrusionOk="0">
                  <a:moveTo>
                    <a:pt x="47625" y="0"/>
                  </a:moveTo>
                  <a:lnTo>
                    <a:pt x="0" y="27622"/>
                  </a:lnTo>
                  <a:lnTo>
                    <a:pt x="0" y="190500"/>
                  </a:lnTo>
                  <a:lnTo>
                    <a:pt x="285750" y="190500"/>
                  </a:lnTo>
                  <a:lnTo>
                    <a:pt x="285750" y="27622"/>
                  </a:lnTo>
                  <a:lnTo>
                    <a:pt x="23812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4" name="Google Shape;2804;p36"/>
            <p:cNvSpPr/>
            <p:nvPr/>
          </p:nvSpPr>
          <p:spPr>
            <a:xfrm>
              <a:off x="8705966" y="4569086"/>
              <a:ext cx="190500" cy="142875"/>
            </a:xfrm>
            <a:custGeom>
              <a:avLst/>
              <a:gdLst/>
              <a:ahLst/>
              <a:cxnLst/>
              <a:rect l="l" t="t" r="r" b="b"/>
              <a:pathLst>
                <a:path w="190500" h="142875" extrusionOk="0">
                  <a:moveTo>
                    <a:pt x="0" y="149543"/>
                  </a:moveTo>
                  <a:lnTo>
                    <a:pt x="0" y="0"/>
                  </a:lnTo>
                  <a:lnTo>
                    <a:pt x="190500" y="0"/>
                  </a:lnTo>
                  <a:lnTo>
                    <a:pt x="190500" y="14859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5" name="Google Shape;2805;p36"/>
            <p:cNvSpPr/>
            <p:nvPr/>
          </p:nvSpPr>
          <p:spPr>
            <a:xfrm>
              <a:off x="8658341" y="4691959"/>
              <a:ext cx="285750" cy="161925"/>
            </a:xfrm>
            <a:custGeom>
              <a:avLst/>
              <a:gdLst/>
              <a:ahLst/>
              <a:cxnLst/>
              <a:rect l="l" t="t" r="r" b="b"/>
              <a:pathLst>
                <a:path w="285750" h="161925" extrusionOk="0">
                  <a:moveTo>
                    <a:pt x="0" y="0"/>
                  </a:moveTo>
                  <a:lnTo>
                    <a:pt x="285750" y="162878"/>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6" name="Google Shape;2806;p36"/>
            <p:cNvSpPr/>
            <p:nvPr/>
          </p:nvSpPr>
          <p:spPr>
            <a:xfrm>
              <a:off x="8797406" y="4691959"/>
              <a:ext cx="142875" cy="76200"/>
            </a:xfrm>
            <a:custGeom>
              <a:avLst/>
              <a:gdLst/>
              <a:ahLst/>
              <a:cxnLst/>
              <a:rect l="l" t="t" r="r" b="b"/>
              <a:pathLst>
                <a:path w="142875" h="76200" extrusionOk="0">
                  <a:moveTo>
                    <a:pt x="146685" y="0"/>
                  </a:moveTo>
                  <a:lnTo>
                    <a:pt x="0" y="79058"/>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7" name="Google Shape;2807;p36"/>
            <p:cNvSpPr/>
            <p:nvPr/>
          </p:nvSpPr>
          <p:spPr>
            <a:xfrm>
              <a:off x="8753591" y="4626236"/>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08" name="Google Shape;2808;p36"/>
            <p:cNvSpPr/>
            <p:nvPr/>
          </p:nvSpPr>
          <p:spPr>
            <a:xfrm>
              <a:off x="8753591" y="4673861"/>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09" name="Google Shape;2809;p36"/>
          <p:cNvGrpSpPr/>
          <p:nvPr/>
        </p:nvGrpSpPr>
        <p:grpSpPr>
          <a:xfrm>
            <a:off x="2163441" y="2771515"/>
            <a:ext cx="285750" cy="200025"/>
            <a:chOff x="2163441" y="2771515"/>
            <a:chExt cx="285750" cy="200025"/>
          </a:xfrm>
        </p:grpSpPr>
        <p:sp>
          <p:nvSpPr>
            <p:cNvPr id="2810" name="Google Shape;2810;p36"/>
            <p:cNvSpPr/>
            <p:nvPr/>
          </p:nvSpPr>
          <p:spPr>
            <a:xfrm>
              <a:off x="2163441" y="2771515"/>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1" name="Google Shape;2811;p36"/>
            <p:cNvSpPr/>
            <p:nvPr/>
          </p:nvSpPr>
          <p:spPr>
            <a:xfrm>
              <a:off x="2163441" y="2962015"/>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2" name="Google Shape;2812;p36"/>
            <p:cNvSpPr/>
            <p:nvPr/>
          </p:nvSpPr>
          <p:spPr>
            <a:xfrm>
              <a:off x="2163441" y="2828665"/>
              <a:ext cx="66675" cy="76200"/>
            </a:xfrm>
            <a:custGeom>
              <a:avLst/>
              <a:gdLst/>
              <a:ahLst/>
              <a:cxnLst/>
              <a:rect l="l" t="t" r="r" b="b"/>
              <a:pathLst>
                <a:path w="66675" h="76200" extrusionOk="0">
                  <a:moveTo>
                    <a:pt x="0" y="76200"/>
                  </a:moveTo>
                  <a:lnTo>
                    <a:pt x="0" y="0"/>
                  </a:lnTo>
                  <a:lnTo>
                    <a:pt x="9525" y="0"/>
                  </a:lnTo>
                  <a:lnTo>
                    <a:pt x="57150" y="76200"/>
                  </a:lnTo>
                  <a:lnTo>
                    <a:pt x="66675" y="76200"/>
                  </a:ln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3" name="Google Shape;2813;p36"/>
            <p:cNvSpPr/>
            <p:nvPr/>
          </p:nvSpPr>
          <p:spPr>
            <a:xfrm>
              <a:off x="2268216" y="2828665"/>
              <a:ext cx="38100" cy="76200"/>
            </a:xfrm>
            <a:custGeom>
              <a:avLst/>
              <a:gdLst/>
              <a:ahLst/>
              <a:cxnLst/>
              <a:rect l="l" t="t" r="r" b="b"/>
              <a:pathLst>
                <a:path w="38100" h="76200" extrusionOk="0">
                  <a:moveTo>
                    <a:pt x="38100" y="0"/>
                  </a:moveTo>
                  <a:lnTo>
                    <a:pt x="0" y="0"/>
                  </a:lnTo>
                  <a:lnTo>
                    <a:pt x="0" y="76200"/>
                  </a:lnTo>
                  <a:lnTo>
                    <a:pt x="381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4" name="Google Shape;2814;p36"/>
            <p:cNvSpPr/>
            <p:nvPr/>
          </p:nvSpPr>
          <p:spPr>
            <a:xfrm>
              <a:off x="2268216" y="2866765"/>
              <a:ext cx="38100" cy="9525"/>
            </a:xfrm>
            <a:custGeom>
              <a:avLst/>
              <a:gdLst/>
              <a:ahLst/>
              <a:cxnLst/>
              <a:rect l="l" t="t" r="r" b="b"/>
              <a:pathLst>
                <a:path w="38100" h="120000" extrusionOk="0">
                  <a:moveTo>
                    <a:pt x="3810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5" name="Google Shape;2815;p36"/>
            <p:cNvSpPr/>
            <p:nvPr/>
          </p:nvSpPr>
          <p:spPr>
            <a:xfrm>
              <a:off x="2344416" y="2828665"/>
              <a:ext cx="104775" cy="76200"/>
            </a:xfrm>
            <a:custGeom>
              <a:avLst/>
              <a:gdLst/>
              <a:ahLst/>
              <a:cxnLst/>
              <a:rect l="l" t="t" r="r" b="b"/>
              <a:pathLst>
                <a:path w="104775" h="76200" extrusionOk="0">
                  <a:moveTo>
                    <a:pt x="0" y="0"/>
                  </a:moveTo>
                  <a:lnTo>
                    <a:pt x="19050" y="76200"/>
                  </a:lnTo>
                  <a:lnTo>
                    <a:pt x="28575" y="76200"/>
                  </a:lnTo>
                  <a:lnTo>
                    <a:pt x="47625" y="0"/>
                  </a:lnTo>
                  <a:lnTo>
                    <a:pt x="57150" y="0"/>
                  </a:lnTo>
                  <a:lnTo>
                    <a:pt x="76200" y="76200"/>
                  </a:lnTo>
                  <a:lnTo>
                    <a:pt x="85725" y="76200"/>
                  </a:lnTo>
                  <a:lnTo>
                    <a:pt x="1047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16" name="Google Shape;2816;p36"/>
          <p:cNvGrpSpPr/>
          <p:nvPr/>
        </p:nvGrpSpPr>
        <p:grpSpPr>
          <a:xfrm>
            <a:off x="9759474" y="4569086"/>
            <a:ext cx="257175" cy="285750"/>
            <a:chOff x="9759474" y="4569086"/>
            <a:chExt cx="257175" cy="285750"/>
          </a:xfrm>
        </p:grpSpPr>
        <p:sp>
          <p:nvSpPr>
            <p:cNvPr id="2817" name="Google Shape;2817;p36"/>
            <p:cNvSpPr/>
            <p:nvPr/>
          </p:nvSpPr>
          <p:spPr>
            <a:xfrm>
              <a:off x="9759474" y="4778636"/>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8" name="Google Shape;2818;p36"/>
            <p:cNvSpPr/>
            <p:nvPr/>
          </p:nvSpPr>
          <p:spPr>
            <a:xfrm>
              <a:off x="9759474" y="4616711"/>
              <a:ext cx="190500" cy="9525"/>
            </a:xfrm>
            <a:custGeom>
              <a:avLst/>
              <a:gdLst/>
              <a:ahLst/>
              <a:cxnLst/>
              <a:rect l="l" t="t" r="r" b="b"/>
              <a:pathLst>
                <a:path w="190500" h="120000" extrusionOk="0">
                  <a:moveTo>
                    <a:pt x="0" y="0"/>
                  </a:moveTo>
                  <a:lnTo>
                    <a:pt x="1905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19" name="Google Shape;2819;p36"/>
            <p:cNvSpPr/>
            <p:nvPr/>
          </p:nvSpPr>
          <p:spPr>
            <a:xfrm>
              <a:off x="9759474" y="4569086"/>
              <a:ext cx="190500" cy="285750"/>
            </a:xfrm>
            <a:custGeom>
              <a:avLst/>
              <a:gdLst/>
              <a:ahLst/>
              <a:cxnLst/>
              <a:rect l="l" t="t" r="r" b="b"/>
              <a:pathLst>
                <a:path w="190500" h="285750" extrusionOk="0">
                  <a:moveTo>
                    <a:pt x="190500" y="219075"/>
                  </a:moveTo>
                  <a:lnTo>
                    <a:pt x="190500" y="266700"/>
                  </a:lnTo>
                  <a:cubicBezTo>
                    <a:pt x="190500" y="277178"/>
                    <a:pt x="181928" y="285750"/>
                    <a:pt x="171450" y="285750"/>
                  </a:cubicBezTo>
                  <a:lnTo>
                    <a:pt x="19050" y="285750"/>
                  </a:lnTo>
                  <a:cubicBezTo>
                    <a:pt x="8573" y="285750"/>
                    <a:pt x="0" y="277178"/>
                    <a:pt x="0" y="266700"/>
                  </a:cubicBezTo>
                  <a:lnTo>
                    <a:pt x="0" y="19050"/>
                  </a:lnTo>
                  <a:cubicBezTo>
                    <a:pt x="0" y="8573"/>
                    <a:pt x="8573" y="0"/>
                    <a:pt x="19050" y="0"/>
                  </a:cubicBezTo>
                  <a:lnTo>
                    <a:pt x="171450" y="0"/>
                  </a:lnTo>
                  <a:cubicBezTo>
                    <a:pt x="181928" y="0"/>
                    <a:pt x="190500" y="8573"/>
                    <a:pt x="190500" y="19050"/>
                  </a:cubicBezTo>
                  <a:lnTo>
                    <a:pt x="190500" y="107156"/>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0" name="Google Shape;2820;p36"/>
            <p:cNvSpPr/>
            <p:nvPr/>
          </p:nvSpPr>
          <p:spPr>
            <a:xfrm>
              <a:off x="9892824" y="4759586"/>
              <a:ext cx="28575" cy="28575"/>
            </a:xfrm>
            <a:custGeom>
              <a:avLst/>
              <a:gdLst/>
              <a:ahLst/>
              <a:cxnLst/>
              <a:rect l="l" t="t" r="r" b="b"/>
              <a:pathLst>
                <a:path w="28575" h="28575" extrusionOk="0">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1" name="Google Shape;2821;p36"/>
            <p:cNvSpPr/>
            <p:nvPr/>
          </p:nvSpPr>
          <p:spPr>
            <a:xfrm>
              <a:off x="9988074" y="4759586"/>
              <a:ext cx="28575" cy="28575"/>
            </a:xfrm>
            <a:custGeom>
              <a:avLst/>
              <a:gdLst/>
              <a:ahLst/>
              <a:cxnLst/>
              <a:rect l="l" t="t" r="r" b="b"/>
              <a:pathLst>
                <a:path w="28575" h="28575" extrusionOk="0">
                  <a:moveTo>
                    <a:pt x="28575" y="14288"/>
                  </a:moveTo>
                  <a:cubicBezTo>
                    <a:pt x="28575" y="22178"/>
                    <a:pt x="22178" y="28575"/>
                    <a:pt x="14288" y="28575"/>
                  </a:cubicBezTo>
                  <a:cubicBezTo>
                    <a:pt x="6397" y="28575"/>
                    <a:pt x="0" y="22178"/>
                    <a:pt x="0" y="14288"/>
                  </a:cubicBezTo>
                  <a:cubicBezTo>
                    <a:pt x="0" y="6397"/>
                    <a:pt x="6397" y="0"/>
                    <a:pt x="14288" y="0"/>
                  </a:cubicBezTo>
                  <a:cubicBezTo>
                    <a:pt x="22178" y="0"/>
                    <a:pt x="28575" y="6397"/>
                    <a:pt x="28575" y="14288"/>
                  </a:cubicBezTo>
                  <a:close/>
                </a:path>
              </a:pathLst>
            </a:custGeom>
            <a:solidFill>
              <a:schemeClr val="accent1"/>
            </a:solid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2" name="Google Shape;2822;p36"/>
            <p:cNvSpPr/>
            <p:nvPr/>
          </p:nvSpPr>
          <p:spPr>
            <a:xfrm>
              <a:off x="9864249" y="4654811"/>
              <a:ext cx="142875" cy="85725"/>
            </a:xfrm>
            <a:custGeom>
              <a:avLst/>
              <a:gdLst/>
              <a:ahLst/>
              <a:cxnLst/>
              <a:rect l="l" t="t" r="r" b="b"/>
              <a:pathLst>
                <a:path w="142875" h="85725" extrusionOk="0">
                  <a:moveTo>
                    <a:pt x="34928" y="28575"/>
                  </a:moveTo>
                  <a:lnTo>
                    <a:pt x="142875" y="28575"/>
                  </a:lnTo>
                  <a:lnTo>
                    <a:pt x="133350" y="85725"/>
                  </a:lnTo>
                  <a:lnTo>
                    <a:pt x="47625" y="85725"/>
                  </a:lnTo>
                  <a:lnTo>
                    <a:pt x="28575" y="0"/>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23" name="Google Shape;2823;p36"/>
          <p:cNvGrpSpPr/>
          <p:nvPr/>
        </p:nvGrpSpPr>
        <p:grpSpPr>
          <a:xfrm>
            <a:off x="10823805" y="4569086"/>
            <a:ext cx="276225" cy="285750"/>
            <a:chOff x="10823805" y="4569086"/>
            <a:chExt cx="276225" cy="285750"/>
          </a:xfrm>
        </p:grpSpPr>
        <p:sp>
          <p:nvSpPr>
            <p:cNvPr id="2824" name="Google Shape;2824;p36"/>
            <p:cNvSpPr/>
            <p:nvPr/>
          </p:nvSpPr>
          <p:spPr>
            <a:xfrm>
              <a:off x="10900005" y="4807211"/>
              <a:ext cx="19050" cy="19050"/>
            </a:xfrm>
            <a:custGeom>
              <a:avLst/>
              <a:gdLst/>
              <a:ahLst/>
              <a:cxnLst/>
              <a:rect l="l" t="t" r="r" b="b"/>
              <a:pathLst>
                <a:path w="19050" h="19050" extrusionOk="0">
                  <a:moveTo>
                    <a:pt x="19050" y="9525"/>
                  </a:moveTo>
                  <a:cubicBezTo>
                    <a:pt x="19050" y="14786"/>
                    <a:pt x="14786" y="19050"/>
                    <a:pt x="9525" y="19050"/>
                  </a:cubicBezTo>
                  <a:cubicBezTo>
                    <a:pt x="4264" y="19050"/>
                    <a:pt x="0" y="14786"/>
                    <a:pt x="0" y="9525"/>
                  </a:cubicBezTo>
                  <a:cubicBezTo>
                    <a:pt x="0" y="4264"/>
                    <a:pt x="4264" y="0"/>
                    <a:pt x="9525" y="0"/>
                  </a:cubicBezTo>
                  <a:cubicBezTo>
                    <a:pt x="14786" y="0"/>
                    <a:pt x="19050" y="4264"/>
                    <a:pt x="19050" y="95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5" name="Google Shape;2825;p36"/>
            <p:cNvSpPr/>
            <p:nvPr/>
          </p:nvSpPr>
          <p:spPr>
            <a:xfrm>
              <a:off x="10823805" y="4778636"/>
              <a:ext cx="171450" cy="9525"/>
            </a:xfrm>
            <a:custGeom>
              <a:avLst/>
              <a:gdLst/>
              <a:ahLst/>
              <a:cxnLst/>
              <a:rect l="l" t="t" r="r" b="b"/>
              <a:pathLst>
                <a:path w="171450" h="120000" extrusionOk="0">
                  <a:moveTo>
                    <a:pt x="0" y="0"/>
                  </a:moveTo>
                  <a:lnTo>
                    <a:pt x="1714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6" name="Google Shape;2826;p36"/>
            <p:cNvSpPr/>
            <p:nvPr/>
          </p:nvSpPr>
          <p:spPr>
            <a:xfrm>
              <a:off x="10823805" y="4635761"/>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7" name="Google Shape;2827;p36"/>
            <p:cNvSpPr/>
            <p:nvPr/>
          </p:nvSpPr>
          <p:spPr>
            <a:xfrm>
              <a:off x="10823805" y="4588136"/>
              <a:ext cx="171450" cy="266700"/>
            </a:xfrm>
            <a:custGeom>
              <a:avLst/>
              <a:gdLst/>
              <a:ahLst/>
              <a:cxnLst/>
              <a:rect l="l" t="t" r="r" b="b"/>
              <a:pathLst>
                <a:path w="171450" h="266700" extrusionOk="0">
                  <a:moveTo>
                    <a:pt x="171450" y="142875"/>
                  </a:moveTo>
                  <a:lnTo>
                    <a:pt x="171450" y="247650"/>
                  </a:lnTo>
                  <a:cubicBezTo>
                    <a:pt x="171450" y="258128"/>
                    <a:pt x="162878" y="266700"/>
                    <a:pt x="152400" y="266700"/>
                  </a:cubicBezTo>
                  <a:lnTo>
                    <a:pt x="19050" y="266700"/>
                  </a:lnTo>
                  <a:cubicBezTo>
                    <a:pt x="8573" y="266700"/>
                    <a:pt x="0" y="258128"/>
                    <a:pt x="0" y="247650"/>
                  </a:cubicBezTo>
                  <a:lnTo>
                    <a:pt x="0" y="19050"/>
                  </a:lnTo>
                  <a:cubicBezTo>
                    <a:pt x="0" y="8573"/>
                    <a:pt x="8573" y="0"/>
                    <a:pt x="19050" y="0"/>
                  </a:cubicBez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8" name="Google Shape;2828;p36"/>
            <p:cNvSpPr/>
            <p:nvPr/>
          </p:nvSpPr>
          <p:spPr>
            <a:xfrm>
              <a:off x="10919055" y="4569086"/>
              <a:ext cx="180975" cy="123825"/>
            </a:xfrm>
            <a:custGeom>
              <a:avLst/>
              <a:gdLst/>
              <a:ahLst/>
              <a:cxnLst/>
              <a:rect l="l" t="t" r="r" b="b"/>
              <a:pathLst>
                <a:path w="180975" h="123825" extrusionOk="0">
                  <a:moveTo>
                    <a:pt x="180975" y="123825"/>
                  </a:moveTo>
                  <a:lnTo>
                    <a:pt x="111366" y="123825"/>
                  </a:lnTo>
                  <a:lnTo>
                    <a:pt x="0" y="123825"/>
                  </a:lnTo>
                  <a:lnTo>
                    <a:pt x="0" y="0"/>
                  </a:lnTo>
                  <a:lnTo>
                    <a:pt x="180975"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29" name="Google Shape;2829;p36"/>
            <p:cNvSpPr/>
            <p:nvPr/>
          </p:nvSpPr>
          <p:spPr>
            <a:xfrm>
              <a:off x="10919055" y="4607186"/>
              <a:ext cx="180975" cy="9525"/>
            </a:xfrm>
            <a:custGeom>
              <a:avLst/>
              <a:gdLst/>
              <a:ahLst/>
              <a:cxnLst/>
              <a:rect l="l" t="t" r="r" b="b"/>
              <a:pathLst>
                <a:path w="180975" h="120000" extrusionOk="0">
                  <a:moveTo>
                    <a:pt x="0" y="0"/>
                  </a:moveTo>
                  <a:lnTo>
                    <a:pt x="1809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0" name="Google Shape;2830;p36"/>
            <p:cNvSpPr/>
            <p:nvPr/>
          </p:nvSpPr>
          <p:spPr>
            <a:xfrm>
              <a:off x="10957155" y="4654811"/>
              <a:ext cx="28575" cy="9525"/>
            </a:xfrm>
            <a:custGeom>
              <a:avLst/>
              <a:gdLst/>
              <a:ahLst/>
              <a:cxnLst/>
              <a:rect l="l" t="t" r="r" b="b"/>
              <a:pathLst>
                <a:path w="28575" h="120000" extrusionOk="0">
                  <a:moveTo>
                    <a:pt x="285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1" name="Google Shape;2831;p36"/>
            <p:cNvSpPr/>
            <p:nvPr/>
          </p:nvSpPr>
          <p:spPr>
            <a:xfrm>
              <a:off x="11052405" y="4654811"/>
              <a:ext cx="9525" cy="9525"/>
            </a:xfrm>
            <a:custGeom>
              <a:avLst/>
              <a:gdLst/>
              <a:ahLst/>
              <a:cxnLst/>
              <a:rect l="l" t="t" r="r" b="b"/>
              <a:pathLst>
                <a:path w="9525" h="120000" extrusionOk="0">
                  <a:moveTo>
                    <a:pt x="0" y="0"/>
                  </a:moveTo>
                  <a:lnTo>
                    <a:pt x="95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32" name="Google Shape;2832;p36"/>
          <p:cNvGrpSpPr/>
          <p:nvPr/>
        </p:nvGrpSpPr>
        <p:grpSpPr>
          <a:xfrm>
            <a:off x="7604493" y="4569086"/>
            <a:ext cx="228600" cy="285750"/>
            <a:chOff x="7604493" y="4569086"/>
            <a:chExt cx="228600" cy="285750"/>
          </a:xfrm>
        </p:grpSpPr>
        <p:sp>
          <p:nvSpPr>
            <p:cNvPr id="2833" name="Google Shape;2833;p36"/>
            <p:cNvSpPr/>
            <p:nvPr/>
          </p:nvSpPr>
          <p:spPr>
            <a:xfrm>
              <a:off x="7604493" y="4569086"/>
              <a:ext cx="228600" cy="285750"/>
            </a:xfrm>
            <a:custGeom>
              <a:avLst/>
              <a:gdLst/>
              <a:ahLst/>
              <a:cxnLst/>
              <a:rect l="l" t="t" r="r" b="b"/>
              <a:pathLst>
                <a:path w="228600" h="285750" extrusionOk="0">
                  <a:moveTo>
                    <a:pt x="0" y="0"/>
                  </a:moveTo>
                  <a:lnTo>
                    <a:pt x="228600" y="0"/>
                  </a:lnTo>
                  <a:lnTo>
                    <a:pt x="228600" y="285750"/>
                  </a:lnTo>
                  <a:lnTo>
                    <a:pt x="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4" name="Google Shape;2834;p36"/>
            <p:cNvSpPr/>
            <p:nvPr/>
          </p:nvSpPr>
          <p:spPr>
            <a:xfrm>
              <a:off x="7728318" y="464528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5" name="Google Shape;2835;p36"/>
            <p:cNvSpPr/>
            <p:nvPr/>
          </p:nvSpPr>
          <p:spPr>
            <a:xfrm>
              <a:off x="7652118" y="4626236"/>
              <a:ext cx="38100" cy="28575"/>
            </a:xfrm>
            <a:custGeom>
              <a:avLst/>
              <a:gdLst/>
              <a:ahLst/>
              <a:cxnLst/>
              <a:rect l="l" t="t" r="r" b="b"/>
              <a:pathLst>
                <a:path w="38100" h="28575" extrusionOk="0">
                  <a:moveTo>
                    <a:pt x="0" y="19050"/>
                  </a:moveTo>
                  <a:lnTo>
                    <a:pt x="9525" y="28575"/>
                  </a:ln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6" name="Google Shape;2836;p36"/>
            <p:cNvSpPr/>
            <p:nvPr/>
          </p:nvSpPr>
          <p:spPr>
            <a:xfrm>
              <a:off x="7728318" y="4711961"/>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7" name="Google Shape;2837;p36"/>
            <p:cNvSpPr/>
            <p:nvPr/>
          </p:nvSpPr>
          <p:spPr>
            <a:xfrm>
              <a:off x="7652118" y="4692911"/>
              <a:ext cx="38100" cy="28575"/>
            </a:xfrm>
            <a:custGeom>
              <a:avLst/>
              <a:gdLst/>
              <a:ahLst/>
              <a:cxnLst/>
              <a:rect l="l" t="t" r="r" b="b"/>
              <a:pathLst>
                <a:path w="38100" h="28575" extrusionOk="0">
                  <a:moveTo>
                    <a:pt x="0" y="19050"/>
                  </a:moveTo>
                  <a:lnTo>
                    <a:pt x="9525" y="28575"/>
                  </a:ln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8" name="Google Shape;2838;p36"/>
            <p:cNvSpPr/>
            <p:nvPr/>
          </p:nvSpPr>
          <p:spPr>
            <a:xfrm>
              <a:off x="7728318" y="4778636"/>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39" name="Google Shape;2839;p36"/>
            <p:cNvSpPr/>
            <p:nvPr/>
          </p:nvSpPr>
          <p:spPr>
            <a:xfrm>
              <a:off x="7652118" y="4778636"/>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40" name="Google Shape;2840;p36"/>
          <p:cNvGrpSpPr/>
          <p:nvPr/>
        </p:nvGrpSpPr>
        <p:grpSpPr>
          <a:xfrm>
            <a:off x="4327117" y="4597661"/>
            <a:ext cx="285750" cy="228600"/>
            <a:chOff x="4327117" y="4597661"/>
            <a:chExt cx="285750" cy="228600"/>
          </a:xfrm>
        </p:grpSpPr>
        <p:sp>
          <p:nvSpPr>
            <p:cNvPr id="2841" name="Google Shape;2841;p36"/>
            <p:cNvSpPr/>
            <p:nvPr/>
          </p:nvSpPr>
          <p:spPr>
            <a:xfrm>
              <a:off x="4327117" y="4645286"/>
              <a:ext cx="104775" cy="9525"/>
            </a:xfrm>
            <a:custGeom>
              <a:avLst/>
              <a:gdLst/>
              <a:ahLst/>
              <a:cxnLst/>
              <a:rect l="l" t="t" r="r" b="b"/>
              <a:pathLst>
                <a:path w="104775" h="120000" extrusionOk="0">
                  <a:moveTo>
                    <a:pt x="0" y="0"/>
                  </a:moveTo>
                  <a:lnTo>
                    <a:pt x="10477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2" name="Google Shape;2842;p36"/>
            <p:cNvSpPr/>
            <p:nvPr/>
          </p:nvSpPr>
          <p:spPr>
            <a:xfrm>
              <a:off x="4327117" y="4683386"/>
              <a:ext cx="171450" cy="9525"/>
            </a:xfrm>
            <a:custGeom>
              <a:avLst/>
              <a:gdLst/>
              <a:ahLst/>
              <a:cxnLst/>
              <a:rect l="l" t="t" r="r" b="b"/>
              <a:pathLst>
                <a:path w="171450" h="120000" extrusionOk="0">
                  <a:moveTo>
                    <a:pt x="0" y="0"/>
                  </a:moveTo>
                  <a:lnTo>
                    <a:pt x="172403"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3" name="Google Shape;2843;p36"/>
            <p:cNvSpPr/>
            <p:nvPr/>
          </p:nvSpPr>
          <p:spPr>
            <a:xfrm>
              <a:off x="4327117" y="4597661"/>
              <a:ext cx="190500" cy="161925"/>
            </a:xfrm>
            <a:custGeom>
              <a:avLst/>
              <a:gdLst/>
              <a:ahLst/>
              <a:cxnLst/>
              <a:rect l="l" t="t" r="r" b="b"/>
              <a:pathLst>
                <a:path w="190500" h="161925" extrusionOk="0">
                  <a:moveTo>
                    <a:pt x="190500" y="116205"/>
                  </a:moveTo>
                  <a:lnTo>
                    <a:pt x="190500" y="161925"/>
                  </a:lnTo>
                  <a:lnTo>
                    <a:pt x="0" y="161925"/>
                  </a:lnTo>
                  <a:lnTo>
                    <a:pt x="0" y="0"/>
                  </a:lnTo>
                  <a:lnTo>
                    <a:pt x="0" y="0"/>
                  </a:lnTo>
                  <a:lnTo>
                    <a:pt x="190500" y="0"/>
                  </a:lnTo>
                  <a:lnTo>
                    <a:pt x="190500" y="381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4" name="Google Shape;2844;p36"/>
            <p:cNvSpPr/>
            <p:nvPr/>
          </p:nvSpPr>
          <p:spPr>
            <a:xfrm>
              <a:off x="4365217" y="4721486"/>
              <a:ext cx="47625" cy="9525"/>
            </a:xfrm>
            <a:custGeom>
              <a:avLst/>
              <a:gdLst/>
              <a:ahLst/>
              <a:cxnLst/>
              <a:rect l="l" t="t" r="r" b="b"/>
              <a:pathLst>
                <a:path w="47625" h="120000" extrusionOk="0">
                  <a:moveTo>
                    <a:pt x="0" y="0"/>
                  </a:moveTo>
                  <a:lnTo>
                    <a:pt x="4762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5" name="Google Shape;2845;p36"/>
            <p:cNvSpPr/>
            <p:nvPr/>
          </p:nvSpPr>
          <p:spPr>
            <a:xfrm>
              <a:off x="4384267" y="4635761"/>
              <a:ext cx="228600" cy="190500"/>
            </a:xfrm>
            <a:custGeom>
              <a:avLst/>
              <a:gdLst/>
              <a:ahLst/>
              <a:cxnLst/>
              <a:rect l="l" t="t" r="r" b="b"/>
              <a:pathLst>
                <a:path w="228600" h="190500" extrusionOk="0">
                  <a:moveTo>
                    <a:pt x="171450" y="95250"/>
                  </a:moveTo>
                  <a:cubicBezTo>
                    <a:pt x="142875" y="95250"/>
                    <a:pt x="114300" y="66675"/>
                    <a:pt x="114300" y="38100"/>
                  </a:cubicBezTo>
                  <a:lnTo>
                    <a:pt x="85725" y="38100"/>
                  </a:lnTo>
                  <a:cubicBezTo>
                    <a:pt x="64770" y="38100"/>
                    <a:pt x="47625" y="20955"/>
                    <a:pt x="47625" y="0"/>
                  </a:cubicBezTo>
                  <a:lnTo>
                    <a:pt x="47625" y="0"/>
                  </a:lnTo>
                  <a:lnTo>
                    <a:pt x="133350" y="0"/>
                  </a:lnTo>
                  <a:cubicBezTo>
                    <a:pt x="185738" y="0"/>
                    <a:pt x="228600" y="42863"/>
                    <a:pt x="228600" y="95250"/>
                  </a:cubicBezTo>
                  <a:lnTo>
                    <a:pt x="228600" y="95250"/>
                  </a:lnTo>
                  <a:cubicBezTo>
                    <a:pt x="228600" y="147638"/>
                    <a:pt x="185738" y="190500"/>
                    <a:pt x="133350" y="190500"/>
                  </a:cubicBezTo>
                  <a:lnTo>
                    <a:pt x="28575" y="190500"/>
                  </a:lnTo>
                  <a:cubicBezTo>
                    <a:pt x="12383" y="190500"/>
                    <a:pt x="0" y="178118"/>
                    <a:pt x="0" y="161925"/>
                  </a:cubicBezTo>
                  <a:lnTo>
                    <a:pt x="0" y="152400"/>
                  </a:lnTo>
                  <a:lnTo>
                    <a:pt x="85725" y="15240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6" name="Google Shape;2846;p36"/>
            <p:cNvSpPr/>
            <p:nvPr/>
          </p:nvSpPr>
          <p:spPr>
            <a:xfrm>
              <a:off x="4355692" y="4759586"/>
              <a:ext cx="28575" cy="28575"/>
            </a:xfrm>
            <a:custGeom>
              <a:avLst/>
              <a:gdLst/>
              <a:ahLst/>
              <a:cxnLst/>
              <a:rect l="l" t="t" r="r" b="b"/>
              <a:pathLst>
                <a:path w="28575" h="28575" extrusionOk="0">
                  <a:moveTo>
                    <a:pt x="28575" y="28575"/>
                  </a:moveTo>
                  <a:lnTo>
                    <a:pt x="28575" y="28575"/>
                  </a:lnTo>
                  <a:cubicBezTo>
                    <a:pt x="12383" y="28575"/>
                    <a:pt x="0" y="16193"/>
                    <a:pt x="0" y="0"/>
                  </a:cubicBez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47" name="Google Shape;2847;p36"/>
          <p:cNvGrpSpPr/>
          <p:nvPr/>
        </p:nvGrpSpPr>
        <p:grpSpPr>
          <a:xfrm>
            <a:off x="5410810" y="4578611"/>
            <a:ext cx="285750" cy="266700"/>
            <a:chOff x="5410810" y="4578611"/>
            <a:chExt cx="285750" cy="266700"/>
          </a:xfrm>
        </p:grpSpPr>
        <p:sp>
          <p:nvSpPr>
            <p:cNvPr id="2848" name="Google Shape;2848;p36"/>
            <p:cNvSpPr/>
            <p:nvPr/>
          </p:nvSpPr>
          <p:spPr>
            <a:xfrm>
              <a:off x="5439385" y="4721486"/>
              <a:ext cx="228600" cy="123825"/>
            </a:xfrm>
            <a:custGeom>
              <a:avLst/>
              <a:gdLst/>
              <a:ahLst/>
              <a:cxnLst/>
              <a:rect l="l" t="t" r="r" b="b"/>
              <a:pathLst>
                <a:path w="228600" h="123825" extrusionOk="0">
                  <a:moveTo>
                    <a:pt x="228600" y="0"/>
                  </a:moveTo>
                  <a:lnTo>
                    <a:pt x="228600" y="95250"/>
                  </a:lnTo>
                  <a:cubicBezTo>
                    <a:pt x="228600" y="111032"/>
                    <a:pt x="215807" y="123825"/>
                    <a:pt x="200025" y="123825"/>
                  </a:cubicBezTo>
                  <a:lnTo>
                    <a:pt x="28575" y="123825"/>
                  </a:lnTo>
                  <a:cubicBezTo>
                    <a:pt x="12793" y="123825"/>
                    <a:pt x="0" y="111032"/>
                    <a:pt x="0" y="95250"/>
                  </a:cubicBez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49" name="Google Shape;2849;p36"/>
            <p:cNvSpPr/>
            <p:nvPr/>
          </p:nvSpPr>
          <p:spPr>
            <a:xfrm>
              <a:off x="5410810" y="4635761"/>
              <a:ext cx="285750" cy="47625"/>
            </a:xfrm>
            <a:custGeom>
              <a:avLst/>
              <a:gdLst/>
              <a:ahLst/>
              <a:cxnLst/>
              <a:rect l="l" t="t" r="r" b="b"/>
              <a:pathLst>
                <a:path w="285750" h="47625" extrusionOk="0">
                  <a:moveTo>
                    <a:pt x="0" y="0"/>
                  </a:moveTo>
                  <a:lnTo>
                    <a:pt x="285750" y="0"/>
                  </a:lnTo>
                  <a:lnTo>
                    <a:pt x="285750" y="47625"/>
                  </a:lnTo>
                  <a:lnTo>
                    <a:pt x="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0" name="Google Shape;2850;p36"/>
            <p:cNvSpPr/>
            <p:nvPr/>
          </p:nvSpPr>
          <p:spPr>
            <a:xfrm>
              <a:off x="5467960" y="4578611"/>
              <a:ext cx="85725" cy="57150"/>
            </a:xfrm>
            <a:custGeom>
              <a:avLst/>
              <a:gdLst/>
              <a:ahLst/>
              <a:cxnLst/>
              <a:rect l="l" t="t" r="r" b="b"/>
              <a:pathLst>
                <a:path w="85725" h="57150" extrusionOk="0">
                  <a:moveTo>
                    <a:pt x="0" y="28575"/>
                  </a:moveTo>
                  <a:cubicBezTo>
                    <a:pt x="0" y="12793"/>
                    <a:pt x="12793" y="0"/>
                    <a:pt x="28575" y="0"/>
                  </a:cubicBezTo>
                  <a:cubicBezTo>
                    <a:pt x="70847" y="0"/>
                    <a:pt x="85725" y="57150"/>
                    <a:pt x="85725" y="57150"/>
                  </a:cubicBezTo>
                  <a:lnTo>
                    <a:pt x="28575" y="57150"/>
                  </a:lnTo>
                  <a:cubicBezTo>
                    <a:pt x="12793" y="57150"/>
                    <a:pt x="0" y="44357"/>
                    <a:pt x="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1" name="Google Shape;2851;p36"/>
            <p:cNvSpPr/>
            <p:nvPr/>
          </p:nvSpPr>
          <p:spPr>
            <a:xfrm>
              <a:off x="5553685" y="4578611"/>
              <a:ext cx="85725" cy="57150"/>
            </a:xfrm>
            <a:custGeom>
              <a:avLst/>
              <a:gdLst/>
              <a:ahLst/>
              <a:cxnLst/>
              <a:rect l="l" t="t" r="r" b="b"/>
              <a:pathLst>
                <a:path w="85725" h="57150" extrusionOk="0">
                  <a:moveTo>
                    <a:pt x="85725" y="28575"/>
                  </a:moveTo>
                  <a:cubicBezTo>
                    <a:pt x="85725" y="12793"/>
                    <a:pt x="72932" y="0"/>
                    <a:pt x="57150" y="0"/>
                  </a:cubicBezTo>
                  <a:cubicBezTo>
                    <a:pt x="14878" y="0"/>
                    <a:pt x="0" y="57150"/>
                    <a:pt x="0" y="57150"/>
                  </a:cubicBezTo>
                  <a:lnTo>
                    <a:pt x="57150" y="57150"/>
                  </a:lnTo>
                  <a:cubicBezTo>
                    <a:pt x="72932" y="57150"/>
                    <a:pt x="85725" y="44357"/>
                    <a:pt x="85725"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2" name="Google Shape;2852;p36"/>
            <p:cNvSpPr/>
            <p:nvPr/>
          </p:nvSpPr>
          <p:spPr>
            <a:xfrm>
              <a:off x="5525110" y="4635761"/>
              <a:ext cx="57150" cy="209550"/>
            </a:xfrm>
            <a:custGeom>
              <a:avLst/>
              <a:gdLst/>
              <a:ahLst/>
              <a:cxnLst/>
              <a:rect l="l" t="t" r="r" b="b"/>
              <a:pathLst>
                <a:path w="57150" h="209550" extrusionOk="0">
                  <a:moveTo>
                    <a:pt x="0" y="0"/>
                  </a:moveTo>
                  <a:lnTo>
                    <a:pt x="57150" y="0"/>
                  </a:lnTo>
                  <a:lnTo>
                    <a:pt x="57150" y="209550"/>
                  </a:lnTo>
                  <a:lnTo>
                    <a:pt x="0" y="2095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53" name="Google Shape;2853;p36"/>
          <p:cNvGrpSpPr/>
          <p:nvPr/>
        </p:nvGrpSpPr>
        <p:grpSpPr>
          <a:xfrm>
            <a:off x="9740424" y="3646488"/>
            <a:ext cx="285750" cy="285750"/>
            <a:chOff x="9740424" y="3646488"/>
            <a:chExt cx="285750" cy="285750"/>
          </a:xfrm>
        </p:grpSpPr>
        <p:sp>
          <p:nvSpPr>
            <p:cNvPr id="2854" name="Google Shape;2854;p36"/>
            <p:cNvSpPr/>
            <p:nvPr/>
          </p:nvSpPr>
          <p:spPr>
            <a:xfrm>
              <a:off x="9835674" y="3741738"/>
              <a:ext cx="95250" cy="95250"/>
            </a:xfrm>
            <a:custGeom>
              <a:avLst/>
              <a:gdLst/>
              <a:ahLst/>
              <a:cxnLst/>
              <a:rect l="l" t="t" r="r" b="b"/>
              <a:pathLst>
                <a:path w="95250" h="95250" extrusionOk="0">
                  <a:moveTo>
                    <a:pt x="0" y="9525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5" name="Google Shape;2855;p36"/>
            <p:cNvSpPr/>
            <p:nvPr/>
          </p:nvSpPr>
          <p:spPr>
            <a:xfrm>
              <a:off x="9826149" y="3732213"/>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6" name="Google Shape;2856;p36"/>
            <p:cNvSpPr/>
            <p:nvPr/>
          </p:nvSpPr>
          <p:spPr>
            <a:xfrm>
              <a:off x="9902349" y="3808413"/>
              <a:ext cx="38100" cy="38100"/>
            </a:xfrm>
            <a:custGeom>
              <a:avLst/>
              <a:gdLst/>
              <a:ahLst/>
              <a:cxnLst/>
              <a:rect l="l" t="t" r="r" b="b"/>
              <a:pathLst>
                <a:path w="38100" h="38100" extrusionOk="0">
                  <a:moveTo>
                    <a:pt x="38100" y="19050"/>
                  </a:moveTo>
                  <a:cubicBezTo>
                    <a:pt x="38100" y="29571"/>
                    <a:pt x="29571" y="38100"/>
                    <a:pt x="19050" y="38100"/>
                  </a:cubicBezTo>
                  <a:cubicBezTo>
                    <a:pt x="8529" y="38100"/>
                    <a:pt x="0" y="29571"/>
                    <a:pt x="0" y="19050"/>
                  </a:cubicBezTo>
                  <a:cubicBezTo>
                    <a:pt x="0" y="8529"/>
                    <a:pt x="8529" y="0"/>
                    <a:pt x="19050" y="0"/>
                  </a:cubicBezTo>
                  <a:cubicBezTo>
                    <a:pt x="29571" y="0"/>
                    <a:pt x="38100" y="8529"/>
                    <a:pt x="38100" y="190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57" name="Google Shape;2857;p36"/>
            <p:cNvSpPr/>
            <p:nvPr/>
          </p:nvSpPr>
          <p:spPr>
            <a:xfrm>
              <a:off x="9740424" y="3646488"/>
              <a:ext cx="285750" cy="285750"/>
            </a:xfrm>
            <a:custGeom>
              <a:avLst/>
              <a:gdLst/>
              <a:ahLst/>
              <a:cxnLst/>
              <a:rect l="l" t="t" r="r" b="b"/>
              <a:pathLst>
                <a:path w="285750" h="285750" extrusionOk="0">
                  <a:moveTo>
                    <a:pt x="247650" y="190500"/>
                  </a:moveTo>
                  <a:lnTo>
                    <a:pt x="285750" y="142875"/>
                  </a:lnTo>
                  <a:lnTo>
                    <a:pt x="247650" y="95250"/>
                  </a:lnTo>
                  <a:lnTo>
                    <a:pt x="247650" y="38100"/>
                  </a:lnTo>
                  <a:lnTo>
                    <a:pt x="190500" y="38100"/>
                  </a:lnTo>
                  <a:lnTo>
                    <a:pt x="142875" y="0"/>
                  </a:lnTo>
                  <a:lnTo>
                    <a:pt x="95250" y="38100"/>
                  </a:lnTo>
                  <a:lnTo>
                    <a:pt x="38100" y="38100"/>
                  </a:lnTo>
                  <a:lnTo>
                    <a:pt x="38100" y="95250"/>
                  </a:lnTo>
                  <a:lnTo>
                    <a:pt x="0" y="142875"/>
                  </a:lnTo>
                  <a:lnTo>
                    <a:pt x="38100" y="190500"/>
                  </a:lnTo>
                  <a:lnTo>
                    <a:pt x="38100" y="247650"/>
                  </a:lnTo>
                  <a:lnTo>
                    <a:pt x="95250" y="247650"/>
                  </a:lnTo>
                  <a:lnTo>
                    <a:pt x="142875" y="285750"/>
                  </a:lnTo>
                  <a:lnTo>
                    <a:pt x="190500" y="247650"/>
                  </a:lnTo>
                  <a:lnTo>
                    <a:pt x="247650" y="2476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58" name="Google Shape;2858;p36"/>
          <p:cNvGrpSpPr/>
          <p:nvPr/>
        </p:nvGrpSpPr>
        <p:grpSpPr>
          <a:xfrm>
            <a:off x="6491845" y="3646488"/>
            <a:ext cx="285750" cy="285750"/>
            <a:chOff x="6491845" y="3646488"/>
            <a:chExt cx="285750" cy="285750"/>
          </a:xfrm>
        </p:grpSpPr>
        <p:sp>
          <p:nvSpPr>
            <p:cNvPr id="2859" name="Google Shape;2859;p36"/>
            <p:cNvSpPr/>
            <p:nvPr/>
          </p:nvSpPr>
          <p:spPr>
            <a:xfrm>
              <a:off x="6491845" y="3722688"/>
              <a:ext cx="285750" cy="171450"/>
            </a:xfrm>
            <a:custGeom>
              <a:avLst/>
              <a:gdLst/>
              <a:ahLst/>
              <a:cxnLst/>
              <a:rect l="l" t="t" r="r" b="b"/>
              <a:pathLst>
                <a:path w="285750" h="171450" extrusionOk="0">
                  <a:moveTo>
                    <a:pt x="219075" y="171450"/>
                  </a:moveTo>
                  <a:lnTo>
                    <a:pt x="285750" y="171450"/>
                  </a:lnTo>
                  <a:lnTo>
                    <a:pt x="285750" y="85725"/>
                  </a:lnTo>
                  <a:lnTo>
                    <a:pt x="228600" y="66675"/>
                  </a:lnTo>
                  <a:lnTo>
                    <a:pt x="209550" y="0"/>
                  </a:lnTo>
                  <a:lnTo>
                    <a:pt x="114300" y="0"/>
                  </a:lnTo>
                  <a:lnTo>
                    <a:pt x="114300" y="171450"/>
                  </a:lnTo>
                  <a:lnTo>
                    <a:pt x="0" y="171450"/>
                  </a:lnTo>
                  <a:lnTo>
                    <a:pt x="0" y="666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0" name="Google Shape;2860;p36"/>
            <p:cNvSpPr/>
            <p:nvPr/>
          </p:nvSpPr>
          <p:spPr>
            <a:xfrm>
              <a:off x="6606145" y="3894138"/>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1" name="Google Shape;2861;p36"/>
            <p:cNvSpPr/>
            <p:nvPr/>
          </p:nvSpPr>
          <p:spPr>
            <a:xfrm>
              <a:off x="6634720" y="3856038"/>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2" name="Google Shape;2862;p36"/>
            <p:cNvSpPr/>
            <p:nvPr/>
          </p:nvSpPr>
          <p:spPr>
            <a:xfrm>
              <a:off x="6644245" y="3760788"/>
              <a:ext cx="38100" cy="28575"/>
            </a:xfrm>
            <a:custGeom>
              <a:avLst/>
              <a:gdLst/>
              <a:ahLst/>
              <a:cxnLst/>
              <a:rect l="l" t="t" r="r" b="b"/>
              <a:pathLst>
                <a:path w="38100" h="28575" extrusionOk="0">
                  <a:moveTo>
                    <a:pt x="0" y="0"/>
                  </a:moveTo>
                  <a:lnTo>
                    <a:pt x="0" y="28575"/>
                  </a:lnTo>
                  <a:lnTo>
                    <a:pt x="3810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3" name="Google Shape;2863;p36"/>
            <p:cNvSpPr/>
            <p:nvPr/>
          </p:nvSpPr>
          <p:spPr>
            <a:xfrm>
              <a:off x="6491845" y="3711525"/>
              <a:ext cx="28575" cy="28575"/>
            </a:xfrm>
            <a:custGeom>
              <a:avLst/>
              <a:gdLst/>
              <a:ahLst/>
              <a:cxnLst/>
              <a:rect l="l" t="t" r="r" b="b"/>
              <a:pathLst>
                <a:path w="28575" h="28575" extrusionOk="0">
                  <a:moveTo>
                    <a:pt x="0" y="30213"/>
                  </a:moveTo>
                  <a:lnTo>
                    <a:pt x="30213"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4" name="Google Shape;2864;p36"/>
            <p:cNvSpPr/>
            <p:nvPr/>
          </p:nvSpPr>
          <p:spPr>
            <a:xfrm>
              <a:off x="6510895" y="3646488"/>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65" name="Google Shape;2865;p36"/>
          <p:cNvGrpSpPr/>
          <p:nvPr/>
        </p:nvGrpSpPr>
        <p:grpSpPr>
          <a:xfrm>
            <a:off x="7575918" y="3665538"/>
            <a:ext cx="285750" cy="257175"/>
            <a:chOff x="7575918" y="3665538"/>
            <a:chExt cx="285750" cy="257175"/>
          </a:xfrm>
        </p:grpSpPr>
        <p:sp>
          <p:nvSpPr>
            <p:cNvPr id="2866" name="Google Shape;2866;p36"/>
            <p:cNvSpPr/>
            <p:nvPr/>
          </p:nvSpPr>
          <p:spPr>
            <a:xfrm>
              <a:off x="7709268" y="3713163"/>
              <a:ext cx="152400" cy="171450"/>
            </a:xfrm>
            <a:custGeom>
              <a:avLst/>
              <a:gdLst/>
              <a:ahLst/>
              <a:cxnLst/>
              <a:rect l="l" t="t" r="r" b="b"/>
              <a:pathLst>
                <a:path w="152400" h="171450" extrusionOk="0">
                  <a:moveTo>
                    <a:pt x="104775" y="171450"/>
                  </a:moveTo>
                  <a:lnTo>
                    <a:pt x="152400" y="171450"/>
                  </a:lnTo>
                  <a:lnTo>
                    <a:pt x="152400" y="95250"/>
                  </a:lnTo>
                  <a:lnTo>
                    <a:pt x="114300" y="76200"/>
                  </a:lnTo>
                  <a:lnTo>
                    <a:pt x="85725" y="0"/>
                  </a:lnTo>
                  <a:lnTo>
                    <a:pt x="0" y="0"/>
                  </a:lnTo>
                  <a:lnTo>
                    <a:pt x="0" y="171450"/>
                  </a:lnTo>
                  <a:lnTo>
                    <a:pt x="28575" y="17145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7" name="Google Shape;2867;p36"/>
            <p:cNvSpPr/>
            <p:nvPr/>
          </p:nvSpPr>
          <p:spPr>
            <a:xfrm>
              <a:off x="7737843" y="3846513"/>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8" name="Google Shape;2868;p36"/>
            <p:cNvSpPr/>
            <p:nvPr/>
          </p:nvSpPr>
          <p:spPr>
            <a:xfrm>
              <a:off x="7747368" y="3751263"/>
              <a:ext cx="38100" cy="38100"/>
            </a:xfrm>
            <a:custGeom>
              <a:avLst/>
              <a:gdLst/>
              <a:ahLst/>
              <a:cxnLst/>
              <a:rect l="l" t="t" r="r" b="b"/>
              <a:pathLst>
                <a:path w="38100" h="38100" extrusionOk="0">
                  <a:moveTo>
                    <a:pt x="0" y="0"/>
                  </a:moveTo>
                  <a:lnTo>
                    <a:pt x="0" y="38100"/>
                  </a:lnTo>
                  <a:lnTo>
                    <a:pt x="3810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69" name="Google Shape;2869;p36"/>
            <p:cNvSpPr/>
            <p:nvPr/>
          </p:nvSpPr>
          <p:spPr>
            <a:xfrm>
              <a:off x="7594968" y="3713163"/>
              <a:ext cx="76200" cy="9525"/>
            </a:xfrm>
            <a:custGeom>
              <a:avLst/>
              <a:gdLst/>
              <a:ahLst/>
              <a:cxnLst/>
              <a:rect l="l" t="t" r="r" b="b"/>
              <a:pathLst>
                <a:path w="76200" h="120000" extrusionOk="0">
                  <a:moveTo>
                    <a:pt x="7620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0" name="Google Shape;2870;p36"/>
            <p:cNvSpPr/>
            <p:nvPr/>
          </p:nvSpPr>
          <p:spPr>
            <a:xfrm>
              <a:off x="7575918" y="3665538"/>
              <a:ext cx="133350" cy="47625"/>
            </a:xfrm>
            <a:custGeom>
              <a:avLst/>
              <a:gdLst/>
              <a:ahLst/>
              <a:cxnLst/>
              <a:rect l="l" t="t" r="r" b="b"/>
              <a:pathLst>
                <a:path w="133350" h="47625" extrusionOk="0">
                  <a:moveTo>
                    <a:pt x="0" y="0"/>
                  </a:moveTo>
                  <a:lnTo>
                    <a:pt x="133350" y="0"/>
                  </a:lnTo>
                  <a:lnTo>
                    <a:pt x="133350" y="476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1" name="Google Shape;2871;p36"/>
            <p:cNvSpPr/>
            <p:nvPr/>
          </p:nvSpPr>
          <p:spPr>
            <a:xfrm>
              <a:off x="7614018" y="3760788"/>
              <a:ext cx="57150" cy="9525"/>
            </a:xfrm>
            <a:custGeom>
              <a:avLst/>
              <a:gdLst/>
              <a:ahLst/>
              <a:cxnLst/>
              <a:rect l="l" t="t" r="r" b="b"/>
              <a:pathLst>
                <a:path w="57150" h="120000" extrusionOk="0">
                  <a:moveTo>
                    <a:pt x="571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2" name="Google Shape;2872;p36"/>
            <p:cNvSpPr/>
            <p:nvPr/>
          </p:nvSpPr>
          <p:spPr>
            <a:xfrm>
              <a:off x="7633068" y="3808413"/>
              <a:ext cx="38100" cy="9525"/>
            </a:xfrm>
            <a:custGeom>
              <a:avLst/>
              <a:gdLst/>
              <a:ahLst/>
              <a:cxnLst/>
              <a:rect l="l" t="t" r="r" b="b"/>
              <a:pathLst>
                <a:path w="38100" h="120000" extrusionOk="0">
                  <a:moveTo>
                    <a:pt x="3810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73" name="Google Shape;2873;p36"/>
          <p:cNvGrpSpPr/>
          <p:nvPr/>
        </p:nvGrpSpPr>
        <p:grpSpPr>
          <a:xfrm>
            <a:off x="5410810" y="3646488"/>
            <a:ext cx="285750" cy="285750"/>
            <a:chOff x="5410810" y="3646488"/>
            <a:chExt cx="285750" cy="285750"/>
          </a:xfrm>
        </p:grpSpPr>
        <p:sp>
          <p:nvSpPr>
            <p:cNvPr id="2874" name="Google Shape;2874;p36"/>
            <p:cNvSpPr/>
            <p:nvPr/>
          </p:nvSpPr>
          <p:spPr>
            <a:xfrm>
              <a:off x="5410810" y="3703638"/>
              <a:ext cx="114300" cy="190500"/>
            </a:xfrm>
            <a:custGeom>
              <a:avLst/>
              <a:gdLst/>
              <a:ahLst/>
              <a:cxnLst/>
              <a:rect l="l" t="t" r="r" b="b"/>
              <a:pathLst>
                <a:path w="114300" h="190500" extrusionOk="0">
                  <a:moveTo>
                    <a:pt x="114300" y="0"/>
                  </a:moveTo>
                  <a:lnTo>
                    <a:pt x="114300" y="190500"/>
                  </a:lnTo>
                  <a:lnTo>
                    <a:pt x="0" y="190500"/>
                  </a:lnTo>
                  <a:lnTo>
                    <a:pt x="0" y="8572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5" name="Google Shape;2875;p36"/>
            <p:cNvSpPr/>
            <p:nvPr/>
          </p:nvSpPr>
          <p:spPr>
            <a:xfrm>
              <a:off x="5525110" y="3722688"/>
              <a:ext cx="171450" cy="171450"/>
            </a:xfrm>
            <a:custGeom>
              <a:avLst/>
              <a:gdLst/>
              <a:ahLst/>
              <a:cxnLst/>
              <a:rect l="l" t="t" r="r" b="b"/>
              <a:pathLst>
                <a:path w="171450" h="171450" extrusionOk="0">
                  <a:moveTo>
                    <a:pt x="104775" y="171450"/>
                  </a:moveTo>
                  <a:lnTo>
                    <a:pt x="171450" y="171450"/>
                  </a:lnTo>
                  <a:lnTo>
                    <a:pt x="171450" y="85725"/>
                  </a:lnTo>
                  <a:lnTo>
                    <a:pt x="114300" y="66675"/>
                  </a:lnTo>
                  <a:lnTo>
                    <a:pt x="95250" y="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6" name="Google Shape;2876;p36"/>
            <p:cNvSpPr/>
            <p:nvPr/>
          </p:nvSpPr>
          <p:spPr>
            <a:xfrm>
              <a:off x="5525110" y="3894138"/>
              <a:ext cx="28575" cy="9525"/>
            </a:xfrm>
            <a:custGeom>
              <a:avLst/>
              <a:gdLst/>
              <a:ahLst/>
              <a:cxnLst/>
              <a:rect l="l" t="t" r="r" b="b"/>
              <a:pathLst>
                <a:path w="28575" h="120000" extrusionOk="0">
                  <a:moveTo>
                    <a:pt x="0" y="0"/>
                  </a:moveTo>
                  <a:lnTo>
                    <a:pt x="285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7" name="Google Shape;2877;p36"/>
            <p:cNvSpPr/>
            <p:nvPr/>
          </p:nvSpPr>
          <p:spPr>
            <a:xfrm>
              <a:off x="5553685" y="3856038"/>
              <a:ext cx="76200" cy="76200"/>
            </a:xfrm>
            <a:custGeom>
              <a:avLst/>
              <a:gdLst/>
              <a:ahLst/>
              <a:cxnLst/>
              <a:rect l="l" t="t" r="r" b="b"/>
              <a:pathLst>
                <a:path w="76200" h="76200" extrusionOk="0">
                  <a:moveTo>
                    <a:pt x="76200" y="38100"/>
                  </a:moveTo>
                  <a:cubicBezTo>
                    <a:pt x="76200" y="59142"/>
                    <a:pt x="59142" y="76200"/>
                    <a:pt x="38100" y="76200"/>
                  </a:cubicBezTo>
                  <a:cubicBezTo>
                    <a:pt x="17058" y="76200"/>
                    <a:pt x="0" y="59142"/>
                    <a:pt x="0" y="38100"/>
                  </a:cubicBezTo>
                  <a:cubicBezTo>
                    <a:pt x="0" y="17058"/>
                    <a:pt x="17058" y="0"/>
                    <a:pt x="38100" y="0"/>
                  </a:cubicBezTo>
                  <a:cubicBezTo>
                    <a:pt x="59142" y="0"/>
                    <a:pt x="76200" y="17058"/>
                    <a:pt x="76200" y="381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8" name="Google Shape;2878;p36"/>
            <p:cNvSpPr/>
            <p:nvPr/>
          </p:nvSpPr>
          <p:spPr>
            <a:xfrm>
              <a:off x="5563210" y="3760788"/>
              <a:ext cx="38100" cy="28575"/>
            </a:xfrm>
            <a:custGeom>
              <a:avLst/>
              <a:gdLst/>
              <a:ahLst/>
              <a:cxnLst/>
              <a:rect l="l" t="t" r="r" b="b"/>
              <a:pathLst>
                <a:path w="38100" h="28575" extrusionOk="0">
                  <a:moveTo>
                    <a:pt x="0" y="0"/>
                  </a:moveTo>
                  <a:lnTo>
                    <a:pt x="0" y="28575"/>
                  </a:lnTo>
                  <a:lnTo>
                    <a:pt x="3810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79" name="Google Shape;2879;p36"/>
            <p:cNvSpPr/>
            <p:nvPr/>
          </p:nvSpPr>
          <p:spPr>
            <a:xfrm>
              <a:off x="5410810" y="3646488"/>
              <a:ext cx="114300" cy="114300"/>
            </a:xfrm>
            <a:custGeom>
              <a:avLst/>
              <a:gdLst/>
              <a:ahLst/>
              <a:cxnLst/>
              <a:rect l="l" t="t" r="r" b="b"/>
              <a:pathLst>
                <a:path w="114300" h="114300" extrusionOk="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0" name="Google Shape;2880;p36"/>
            <p:cNvSpPr/>
            <p:nvPr/>
          </p:nvSpPr>
          <p:spPr>
            <a:xfrm>
              <a:off x="5467960" y="3684588"/>
              <a:ext cx="19050" cy="19050"/>
            </a:xfrm>
            <a:custGeom>
              <a:avLst/>
              <a:gdLst/>
              <a:ahLst/>
              <a:cxnLst/>
              <a:rect l="l" t="t" r="r" b="b"/>
              <a:pathLst>
                <a:path w="19050" h="19050" extrusionOk="0">
                  <a:moveTo>
                    <a:pt x="0" y="0"/>
                  </a:moveTo>
                  <a:lnTo>
                    <a:pt x="0" y="19050"/>
                  </a:lnTo>
                  <a:lnTo>
                    <a:pt x="1905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81" name="Google Shape;2881;p36"/>
          <p:cNvGrpSpPr/>
          <p:nvPr/>
        </p:nvGrpSpPr>
        <p:grpSpPr>
          <a:xfrm>
            <a:off x="10823805" y="3646488"/>
            <a:ext cx="295275" cy="285750"/>
            <a:chOff x="10823805" y="3646488"/>
            <a:chExt cx="295275" cy="285750"/>
          </a:xfrm>
        </p:grpSpPr>
        <p:sp>
          <p:nvSpPr>
            <p:cNvPr id="2882" name="Google Shape;2882;p36"/>
            <p:cNvSpPr/>
            <p:nvPr/>
          </p:nvSpPr>
          <p:spPr>
            <a:xfrm>
              <a:off x="11004780" y="3741738"/>
              <a:ext cx="28575" cy="9525"/>
            </a:xfrm>
            <a:custGeom>
              <a:avLst/>
              <a:gdLst/>
              <a:ahLst/>
              <a:cxnLst/>
              <a:rect l="l" t="t" r="r" b="b"/>
              <a:pathLst>
                <a:path w="28575" h="120000" extrusionOk="0">
                  <a:moveTo>
                    <a:pt x="285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3" name="Google Shape;2883;p36"/>
            <p:cNvSpPr/>
            <p:nvPr/>
          </p:nvSpPr>
          <p:spPr>
            <a:xfrm>
              <a:off x="11004780" y="3922713"/>
              <a:ext cx="28575" cy="9525"/>
            </a:xfrm>
            <a:custGeom>
              <a:avLst/>
              <a:gdLst/>
              <a:ahLst/>
              <a:cxnLst/>
              <a:rect l="l" t="t" r="r" b="b"/>
              <a:pathLst>
                <a:path w="28575" h="120000" extrusionOk="0">
                  <a:moveTo>
                    <a:pt x="285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4" name="Google Shape;2884;p36"/>
            <p:cNvSpPr/>
            <p:nvPr/>
          </p:nvSpPr>
          <p:spPr>
            <a:xfrm>
              <a:off x="10928580" y="3922713"/>
              <a:ext cx="28575" cy="9525"/>
            </a:xfrm>
            <a:custGeom>
              <a:avLst/>
              <a:gdLst/>
              <a:ahLst/>
              <a:cxnLst/>
              <a:rect l="l" t="t" r="r" b="b"/>
              <a:pathLst>
                <a:path w="28575" h="120000" extrusionOk="0">
                  <a:moveTo>
                    <a:pt x="28575"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5" name="Google Shape;2885;p36"/>
            <p:cNvSpPr/>
            <p:nvPr/>
          </p:nvSpPr>
          <p:spPr>
            <a:xfrm>
              <a:off x="11109555" y="3817938"/>
              <a:ext cx="9525" cy="28575"/>
            </a:xfrm>
            <a:custGeom>
              <a:avLst/>
              <a:gdLst/>
              <a:ahLst/>
              <a:cxnLst/>
              <a:rect l="l" t="t" r="r" b="b"/>
              <a:pathLst>
                <a:path w="120000" h="28575" extrusionOk="0">
                  <a:moveTo>
                    <a:pt x="0" y="28575"/>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6" name="Google Shape;2886;p36"/>
            <p:cNvSpPr/>
            <p:nvPr/>
          </p:nvSpPr>
          <p:spPr>
            <a:xfrm>
              <a:off x="11080980" y="3741738"/>
              <a:ext cx="28575" cy="28575"/>
            </a:xfrm>
            <a:custGeom>
              <a:avLst/>
              <a:gdLst/>
              <a:ahLst/>
              <a:cxnLst/>
              <a:rect l="l" t="t" r="r" b="b"/>
              <a:pathLst>
                <a:path w="28575" h="28575" extrusionOk="0">
                  <a:moveTo>
                    <a:pt x="28575" y="28575"/>
                  </a:moveTo>
                  <a:lnTo>
                    <a:pt x="28575" y="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7" name="Google Shape;2887;p36"/>
            <p:cNvSpPr/>
            <p:nvPr/>
          </p:nvSpPr>
          <p:spPr>
            <a:xfrm>
              <a:off x="11080980" y="3894138"/>
              <a:ext cx="28575" cy="28575"/>
            </a:xfrm>
            <a:custGeom>
              <a:avLst/>
              <a:gdLst/>
              <a:ahLst/>
              <a:cxnLst/>
              <a:rect l="l" t="t" r="r" b="b"/>
              <a:pathLst>
                <a:path w="28575" h="28575" extrusionOk="0">
                  <a:moveTo>
                    <a:pt x="28575" y="0"/>
                  </a:moveTo>
                  <a:lnTo>
                    <a:pt x="28575" y="28575"/>
                  </a:ln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8" name="Google Shape;2888;p36"/>
            <p:cNvSpPr/>
            <p:nvPr/>
          </p:nvSpPr>
          <p:spPr>
            <a:xfrm>
              <a:off x="10852380" y="3894138"/>
              <a:ext cx="28575" cy="28575"/>
            </a:xfrm>
            <a:custGeom>
              <a:avLst/>
              <a:gdLst/>
              <a:ahLst/>
              <a:cxnLst/>
              <a:rect l="l" t="t" r="r" b="b"/>
              <a:pathLst>
                <a:path w="28575" h="28575" extrusionOk="0">
                  <a:moveTo>
                    <a:pt x="0" y="0"/>
                  </a:moveTo>
                  <a:lnTo>
                    <a:pt x="0" y="28575"/>
                  </a:lnTo>
                  <a:lnTo>
                    <a:pt x="28575"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89" name="Google Shape;2889;p36"/>
            <p:cNvSpPr/>
            <p:nvPr/>
          </p:nvSpPr>
          <p:spPr>
            <a:xfrm>
              <a:off x="10869020" y="3698294"/>
              <a:ext cx="142875" cy="114300"/>
            </a:xfrm>
            <a:custGeom>
              <a:avLst/>
              <a:gdLst/>
              <a:ahLst/>
              <a:cxnLst/>
              <a:rect l="l" t="t" r="r" b="b"/>
              <a:pathLst>
                <a:path w="142875" h="114300" extrusionOk="0">
                  <a:moveTo>
                    <a:pt x="0" y="0"/>
                  </a:moveTo>
                  <a:lnTo>
                    <a:pt x="145285" y="119644"/>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0" name="Google Shape;2890;p36"/>
            <p:cNvSpPr/>
            <p:nvPr/>
          </p:nvSpPr>
          <p:spPr>
            <a:xfrm>
              <a:off x="10869525" y="3665538"/>
              <a:ext cx="142875" cy="114300"/>
            </a:xfrm>
            <a:custGeom>
              <a:avLst/>
              <a:gdLst/>
              <a:ahLst/>
              <a:cxnLst/>
              <a:rect l="l" t="t" r="r" b="b"/>
              <a:pathLst>
                <a:path w="142875" h="114300" extrusionOk="0">
                  <a:moveTo>
                    <a:pt x="0" y="120015"/>
                  </a:moveTo>
                  <a:lnTo>
                    <a:pt x="14478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1" name="Google Shape;2891;p36"/>
            <p:cNvSpPr/>
            <p:nvPr/>
          </p:nvSpPr>
          <p:spPr>
            <a:xfrm>
              <a:off x="10823805" y="3779838"/>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2" name="Google Shape;2892;p36"/>
            <p:cNvSpPr/>
            <p:nvPr/>
          </p:nvSpPr>
          <p:spPr>
            <a:xfrm>
              <a:off x="10823805" y="3646488"/>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893" name="Google Shape;2893;p36"/>
          <p:cNvGrpSpPr/>
          <p:nvPr/>
        </p:nvGrpSpPr>
        <p:grpSpPr>
          <a:xfrm>
            <a:off x="6491845" y="4569086"/>
            <a:ext cx="285750" cy="285750"/>
            <a:chOff x="6491845" y="4569086"/>
            <a:chExt cx="285750" cy="285750"/>
          </a:xfrm>
        </p:grpSpPr>
        <p:sp>
          <p:nvSpPr>
            <p:cNvPr id="2894" name="Google Shape;2894;p36"/>
            <p:cNvSpPr/>
            <p:nvPr/>
          </p:nvSpPr>
          <p:spPr>
            <a:xfrm>
              <a:off x="6491845" y="4569086"/>
              <a:ext cx="114300" cy="114300"/>
            </a:xfrm>
            <a:custGeom>
              <a:avLst/>
              <a:gdLst/>
              <a:ahLst/>
              <a:cxnLst/>
              <a:rect l="l" t="t" r="r" b="b"/>
              <a:pathLst>
                <a:path w="114300" h="114300" extrusionOk="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5" name="Google Shape;2895;p36"/>
            <p:cNvSpPr/>
            <p:nvPr/>
          </p:nvSpPr>
          <p:spPr>
            <a:xfrm>
              <a:off x="6663295" y="4740536"/>
              <a:ext cx="114300" cy="114300"/>
            </a:xfrm>
            <a:custGeom>
              <a:avLst/>
              <a:gdLst/>
              <a:ahLst/>
              <a:cxnLst/>
              <a:rect l="l" t="t" r="r" b="b"/>
              <a:pathLst>
                <a:path w="114300" h="114300" extrusionOk="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6" name="Google Shape;2896;p36"/>
            <p:cNvSpPr/>
            <p:nvPr/>
          </p:nvSpPr>
          <p:spPr>
            <a:xfrm>
              <a:off x="6653770" y="4635761"/>
              <a:ext cx="95250" cy="66675"/>
            </a:xfrm>
            <a:custGeom>
              <a:avLst/>
              <a:gdLst/>
              <a:ahLst/>
              <a:cxnLst/>
              <a:rect l="l" t="t" r="r" b="b"/>
              <a:pathLst>
                <a:path w="95250" h="66675" extrusionOk="0">
                  <a:moveTo>
                    <a:pt x="0" y="0"/>
                  </a:moveTo>
                  <a:lnTo>
                    <a:pt x="95250" y="0"/>
                  </a:lnTo>
                  <a:lnTo>
                    <a:pt x="95250" y="666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7" name="Google Shape;2897;p36"/>
            <p:cNvSpPr/>
            <p:nvPr/>
          </p:nvSpPr>
          <p:spPr>
            <a:xfrm>
              <a:off x="6520420" y="4721486"/>
              <a:ext cx="95250" cy="66675"/>
            </a:xfrm>
            <a:custGeom>
              <a:avLst/>
              <a:gdLst/>
              <a:ahLst/>
              <a:cxnLst/>
              <a:rect l="l" t="t" r="r" b="b"/>
              <a:pathLst>
                <a:path w="95250" h="66675" extrusionOk="0">
                  <a:moveTo>
                    <a:pt x="95250" y="66675"/>
                  </a:moveTo>
                  <a:lnTo>
                    <a:pt x="0" y="66675"/>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8" name="Google Shape;2898;p36"/>
            <p:cNvSpPr/>
            <p:nvPr/>
          </p:nvSpPr>
          <p:spPr>
            <a:xfrm>
              <a:off x="6653770" y="4597661"/>
              <a:ext cx="38100" cy="76200"/>
            </a:xfrm>
            <a:custGeom>
              <a:avLst/>
              <a:gdLst/>
              <a:ahLst/>
              <a:cxnLst/>
              <a:rect l="l" t="t" r="r" b="b"/>
              <a:pathLst>
                <a:path w="38100" h="76200" extrusionOk="0">
                  <a:moveTo>
                    <a:pt x="38100" y="0"/>
                  </a:moveTo>
                  <a:lnTo>
                    <a:pt x="0" y="38100"/>
                  </a:lnTo>
                  <a:lnTo>
                    <a:pt x="381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899" name="Google Shape;2899;p36"/>
            <p:cNvSpPr/>
            <p:nvPr/>
          </p:nvSpPr>
          <p:spPr>
            <a:xfrm>
              <a:off x="6577570" y="4750061"/>
              <a:ext cx="38100" cy="76200"/>
            </a:xfrm>
            <a:custGeom>
              <a:avLst/>
              <a:gdLst/>
              <a:ahLst/>
              <a:cxnLst/>
              <a:rect l="l" t="t" r="r" b="b"/>
              <a:pathLst>
                <a:path w="38100" h="76200" extrusionOk="0">
                  <a:moveTo>
                    <a:pt x="0" y="0"/>
                  </a:moveTo>
                  <a:lnTo>
                    <a:pt x="38100" y="38100"/>
                  </a:lnTo>
                  <a:lnTo>
                    <a:pt x="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00" name="Google Shape;2900;p36"/>
          <p:cNvGrpSpPr/>
          <p:nvPr/>
        </p:nvGrpSpPr>
        <p:grpSpPr>
          <a:xfrm>
            <a:off x="2163441" y="4569086"/>
            <a:ext cx="285750" cy="285750"/>
            <a:chOff x="2163441" y="4569086"/>
            <a:chExt cx="285750" cy="285750"/>
          </a:xfrm>
        </p:grpSpPr>
        <p:sp>
          <p:nvSpPr>
            <p:cNvPr id="2901" name="Google Shape;2901;p36"/>
            <p:cNvSpPr/>
            <p:nvPr/>
          </p:nvSpPr>
          <p:spPr>
            <a:xfrm>
              <a:off x="2249166" y="4607186"/>
              <a:ext cx="9525" cy="247650"/>
            </a:xfrm>
            <a:custGeom>
              <a:avLst/>
              <a:gdLst/>
              <a:ahLst/>
              <a:cxnLst/>
              <a:rect l="l" t="t" r="r" b="b"/>
              <a:pathLst>
                <a:path w="120000" h="247650" extrusionOk="0">
                  <a:moveTo>
                    <a:pt x="0" y="2476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2" name="Google Shape;2902;p36"/>
            <p:cNvSpPr/>
            <p:nvPr/>
          </p:nvSpPr>
          <p:spPr>
            <a:xfrm>
              <a:off x="2296791" y="4607186"/>
              <a:ext cx="9525" cy="247650"/>
            </a:xfrm>
            <a:custGeom>
              <a:avLst/>
              <a:gdLst/>
              <a:ahLst/>
              <a:cxnLst/>
              <a:rect l="l" t="t" r="r" b="b"/>
              <a:pathLst>
                <a:path w="120000" h="247650" extrusionOk="0">
                  <a:moveTo>
                    <a:pt x="0" y="2476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3" name="Google Shape;2903;p36"/>
            <p:cNvSpPr/>
            <p:nvPr/>
          </p:nvSpPr>
          <p:spPr>
            <a:xfrm>
              <a:off x="2201541" y="4607186"/>
              <a:ext cx="209550" cy="247650"/>
            </a:xfrm>
            <a:custGeom>
              <a:avLst/>
              <a:gdLst/>
              <a:ahLst/>
              <a:cxnLst/>
              <a:rect l="l" t="t" r="r" b="b"/>
              <a:pathLst>
                <a:path w="209550" h="247650" extrusionOk="0">
                  <a:moveTo>
                    <a:pt x="209550" y="0"/>
                  </a:moveTo>
                  <a:lnTo>
                    <a:pt x="209550" y="228600"/>
                  </a:lnTo>
                  <a:cubicBezTo>
                    <a:pt x="209550" y="239125"/>
                    <a:pt x="201025" y="247650"/>
                    <a:pt x="190500" y="247650"/>
                  </a:cubicBezTo>
                  <a:lnTo>
                    <a:pt x="19050" y="247650"/>
                  </a:lnTo>
                  <a:cubicBezTo>
                    <a:pt x="8525" y="247650"/>
                    <a:pt x="0" y="239125"/>
                    <a:pt x="0" y="228600"/>
                  </a:cubicBezTo>
                  <a:lnTo>
                    <a:pt x="0" y="0"/>
                  </a:lnTo>
                  <a:lnTo>
                    <a:pt x="0" y="0"/>
                  </a:lnTo>
                  <a:lnTo>
                    <a:pt x="2095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4" name="Google Shape;2904;p36"/>
            <p:cNvSpPr/>
            <p:nvPr/>
          </p:nvSpPr>
          <p:spPr>
            <a:xfrm>
              <a:off x="2363466" y="4750061"/>
              <a:ext cx="9525" cy="57150"/>
            </a:xfrm>
            <a:custGeom>
              <a:avLst/>
              <a:gdLst/>
              <a:ahLst/>
              <a:cxnLst/>
              <a:rect l="l" t="t" r="r" b="b"/>
              <a:pathLst>
                <a:path w="120000" h="57150" extrusionOk="0">
                  <a:moveTo>
                    <a:pt x="0" y="571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5" name="Google Shape;2905;p36"/>
            <p:cNvSpPr/>
            <p:nvPr/>
          </p:nvSpPr>
          <p:spPr>
            <a:xfrm>
              <a:off x="2363466" y="4654811"/>
              <a:ext cx="9525" cy="19050"/>
            </a:xfrm>
            <a:custGeom>
              <a:avLst/>
              <a:gdLst/>
              <a:ahLst/>
              <a:cxnLst/>
              <a:rect l="l" t="t" r="r" b="b"/>
              <a:pathLst>
                <a:path w="120000" h="19050" extrusionOk="0">
                  <a:moveTo>
                    <a:pt x="0" y="0"/>
                  </a:moveTo>
                  <a:lnTo>
                    <a:pt x="0" y="190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6" name="Google Shape;2906;p36"/>
            <p:cNvSpPr/>
            <p:nvPr/>
          </p:nvSpPr>
          <p:spPr>
            <a:xfrm>
              <a:off x="2163441" y="4569086"/>
              <a:ext cx="285750" cy="57150"/>
            </a:xfrm>
            <a:custGeom>
              <a:avLst/>
              <a:gdLst/>
              <a:ahLst/>
              <a:cxnLst/>
              <a:rect l="l" t="t" r="r" b="b"/>
              <a:pathLst>
                <a:path w="285750" h="57150" extrusionOk="0">
                  <a:moveTo>
                    <a:pt x="0" y="57150"/>
                  </a:moveTo>
                  <a:lnTo>
                    <a:pt x="0" y="0"/>
                  </a:lnTo>
                  <a:lnTo>
                    <a:pt x="285750" y="0"/>
                  </a:lnTo>
                  <a:lnTo>
                    <a:pt x="285750" y="571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07" name="Google Shape;2907;p36"/>
          <p:cNvGrpSpPr/>
          <p:nvPr/>
        </p:nvGrpSpPr>
        <p:grpSpPr>
          <a:xfrm>
            <a:off x="2163441" y="5491989"/>
            <a:ext cx="285750" cy="285445"/>
            <a:chOff x="2163441" y="5491989"/>
            <a:chExt cx="285750" cy="285445"/>
          </a:xfrm>
        </p:grpSpPr>
        <p:sp>
          <p:nvSpPr>
            <p:cNvPr id="2908" name="Google Shape;2908;p36"/>
            <p:cNvSpPr/>
            <p:nvPr/>
          </p:nvSpPr>
          <p:spPr>
            <a:xfrm>
              <a:off x="2296791" y="5548834"/>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09" name="Google Shape;2909;p36"/>
            <p:cNvSpPr/>
            <p:nvPr/>
          </p:nvSpPr>
          <p:spPr>
            <a:xfrm>
              <a:off x="2296791" y="5605984"/>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0" name="Google Shape;2910;p36"/>
            <p:cNvSpPr/>
            <p:nvPr/>
          </p:nvSpPr>
          <p:spPr>
            <a:xfrm>
              <a:off x="2296791" y="5663134"/>
              <a:ext cx="95250" cy="9525"/>
            </a:xfrm>
            <a:custGeom>
              <a:avLst/>
              <a:gdLst/>
              <a:ahLst/>
              <a:cxnLst/>
              <a:rect l="l" t="t" r="r" b="b"/>
              <a:pathLst>
                <a:path w="95250" h="120000" extrusionOk="0">
                  <a:moveTo>
                    <a:pt x="0" y="0"/>
                  </a:moveTo>
                  <a:lnTo>
                    <a:pt x="952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1" name="Google Shape;2911;p36"/>
            <p:cNvSpPr/>
            <p:nvPr/>
          </p:nvSpPr>
          <p:spPr>
            <a:xfrm>
              <a:off x="2163441" y="5720284"/>
              <a:ext cx="200025" cy="57150"/>
            </a:xfrm>
            <a:custGeom>
              <a:avLst/>
              <a:gdLst/>
              <a:ahLst/>
              <a:cxnLst/>
              <a:rect l="l" t="t" r="r" b="b"/>
              <a:pathLst>
                <a:path w="200025" h="57150" extrusionOk="0">
                  <a:moveTo>
                    <a:pt x="171450" y="28575"/>
                  </a:moveTo>
                  <a:cubicBezTo>
                    <a:pt x="171450" y="12792"/>
                    <a:pt x="184242" y="0"/>
                    <a:pt x="200025" y="0"/>
                  </a:cubicBezTo>
                  <a:lnTo>
                    <a:pt x="28575" y="0"/>
                  </a:lnTo>
                  <a:cubicBezTo>
                    <a:pt x="12792" y="0"/>
                    <a:pt x="0" y="12792"/>
                    <a:pt x="0" y="28575"/>
                  </a:cubicBezTo>
                  <a:lnTo>
                    <a:pt x="0" y="57150"/>
                  </a:lnTo>
                  <a:lnTo>
                    <a:pt x="171450" y="57150"/>
                  </a:lnTo>
                  <a:lnTo>
                    <a:pt x="171450" y="28575"/>
                  </a:lnTo>
                  <a:close/>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2" name="Google Shape;2912;p36"/>
            <p:cNvSpPr/>
            <p:nvPr/>
          </p:nvSpPr>
          <p:spPr>
            <a:xfrm>
              <a:off x="2239641" y="5491989"/>
              <a:ext cx="209550" cy="276225"/>
            </a:xfrm>
            <a:custGeom>
              <a:avLst/>
              <a:gdLst/>
              <a:ahLst/>
              <a:cxnLst/>
              <a:rect l="l" t="t" r="r" b="b"/>
              <a:pathLst>
                <a:path w="209550" h="276225" extrusionOk="0">
                  <a:moveTo>
                    <a:pt x="123825" y="228295"/>
                  </a:moveTo>
                  <a:cubicBezTo>
                    <a:pt x="139608" y="228295"/>
                    <a:pt x="152400" y="241087"/>
                    <a:pt x="152400" y="256870"/>
                  </a:cubicBezTo>
                  <a:cubicBezTo>
                    <a:pt x="152400" y="272653"/>
                    <a:pt x="165192" y="285445"/>
                    <a:pt x="180975" y="285445"/>
                  </a:cubicBezTo>
                  <a:cubicBezTo>
                    <a:pt x="196758" y="285445"/>
                    <a:pt x="209550" y="272653"/>
                    <a:pt x="209550" y="256870"/>
                  </a:cubicBezTo>
                  <a:lnTo>
                    <a:pt x="209550" y="0"/>
                  </a:lnTo>
                  <a:lnTo>
                    <a:pt x="0" y="0"/>
                  </a:lnTo>
                  <a:lnTo>
                    <a:pt x="0" y="22829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13" name="Google Shape;2913;p36"/>
          <p:cNvGrpSpPr/>
          <p:nvPr/>
        </p:nvGrpSpPr>
        <p:grpSpPr>
          <a:xfrm>
            <a:off x="8658341" y="2723890"/>
            <a:ext cx="276225" cy="285750"/>
            <a:chOff x="8658341" y="2723890"/>
            <a:chExt cx="276225" cy="285750"/>
          </a:xfrm>
        </p:grpSpPr>
        <p:sp>
          <p:nvSpPr>
            <p:cNvPr id="2914" name="Google Shape;2914;p36"/>
            <p:cNvSpPr/>
            <p:nvPr/>
          </p:nvSpPr>
          <p:spPr>
            <a:xfrm>
              <a:off x="8696441"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5" name="Google Shape;2915;p36"/>
            <p:cNvSpPr/>
            <p:nvPr/>
          </p:nvSpPr>
          <p:spPr>
            <a:xfrm>
              <a:off x="8877416"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6" name="Google Shape;2916;p36"/>
            <p:cNvSpPr/>
            <p:nvPr/>
          </p:nvSpPr>
          <p:spPr>
            <a:xfrm>
              <a:off x="8658341" y="2723890"/>
              <a:ext cx="276225" cy="190500"/>
            </a:xfrm>
            <a:custGeom>
              <a:avLst/>
              <a:gdLst/>
              <a:ahLst/>
              <a:cxnLst/>
              <a:rect l="l" t="t" r="r" b="b"/>
              <a:pathLst>
                <a:path w="276225" h="190500" extrusionOk="0">
                  <a:moveTo>
                    <a:pt x="200025" y="57150"/>
                  </a:moveTo>
                  <a:lnTo>
                    <a:pt x="276225" y="57150"/>
                  </a:lnTo>
                  <a:lnTo>
                    <a:pt x="247650" y="190500"/>
                  </a:lnTo>
                  <a:lnTo>
                    <a:pt x="57150" y="190500"/>
                  </a:lnTo>
                  <a:lnTo>
                    <a:pt x="38100" y="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7" name="Google Shape;2917;p36"/>
            <p:cNvSpPr/>
            <p:nvPr/>
          </p:nvSpPr>
          <p:spPr>
            <a:xfrm>
              <a:off x="8703166" y="2781040"/>
              <a:ext cx="57150" cy="9525"/>
            </a:xfrm>
            <a:custGeom>
              <a:avLst/>
              <a:gdLst/>
              <a:ahLst/>
              <a:cxnLst/>
              <a:rect l="l" t="t" r="r" b="b"/>
              <a:pathLst>
                <a:path w="57150" h="120000" extrusionOk="0">
                  <a:moveTo>
                    <a:pt x="0" y="0"/>
                  </a:moveTo>
                  <a:lnTo>
                    <a:pt x="599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8" name="Google Shape;2918;p36"/>
            <p:cNvSpPr/>
            <p:nvPr/>
          </p:nvSpPr>
          <p:spPr>
            <a:xfrm>
              <a:off x="8810741" y="2733415"/>
              <a:ext cx="9525" cy="133350"/>
            </a:xfrm>
            <a:custGeom>
              <a:avLst/>
              <a:gdLst/>
              <a:ahLst/>
              <a:cxnLst/>
              <a:rect l="l" t="t" r="r" b="b"/>
              <a:pathLst>
                <a:path w="120000" h="133350" extrusionOk="0">
                  <a:moveTo>
                    <a:pt x="0" y="0"/>
                  </a:moveTo>
                  <a:lnTo>
                    <a:pt x="0" y="13335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19" name="Google Shape;2919;p36"/>
            <p:cNvSpPr/>
            <p:nvPr/>
          </p:nvSpPr>
          <p:spPr>
            <a:xfrm>
              <a:off x="8772641" y="2828665"/>
              <a:ext cx="76200" cy="38100"/>
            </a:xfrm>
            <a:custGeom>
              <a:avLst/>
              <a:gdLst/>
              <a:ahLst/>
              <a:cxnLst/>
              <a:rect l="l" t="t" r="r" b="b"/>
              <a:pathLst>
                <a:path w="76200" h="38100" extrusionOk="0">
                  <a:moveTo>
                    <a:pt x="76200" y="0"/>
                  </a:moveTo>
                  <a:lnTo>
                    <a:pt x="38100" y="3810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20" name="Google Shape;2920;p36"/>
          <p:cNvGrpSpPr/>
          <p:nvPr/>
        </p:nvGrpSpPr>
        <p:grpSpPr>
          <a:xfrm>
            <a:off x="10823805" y="2723890"/>
            <a:ext cx="285750" cy="285750"/>
            <a:chOff x="10823805" y="2723890"/>
            <a:chExt cx="285750" cy="285750"/>
          </a:xfrm>
        </p:grpSpPr>
        <p:sp>
          <p:nvSpPr>
            <p:cNvPr id="2921" name="Google Shape;2921;p36"/>
            <p:cNvSpPr/>
            <p:nvPr/>
          </p:nvSpPr>
          <p:spPr>
            <a:xfrm>
              <a:off x="10852380"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2" name="Google Shape;2922;p36"/>
            <p:cNvSpPr/>
            <p:nvPr/>
          </p:nvSpPr>
          <p:spPr>
            <a:xfrm>
              <a:off x="11052405"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3" name="Google Shape;2923;p36"/>
            <p:cNvSpPr/>
            <p:nvPr/>
          </p:nvSpPr>
          <p:spPr>
            <a:xfrm>
              <a:off x="10823805" y="2761990"/>
              <a:ext cx="276225" cy="152400"/>
            </a:xfrm>
            <a:custGeom>
              <a:avLst/>
              <a:gdLst/>
              <a:ahLst/>
              <a:cxnLst/>
              <a:rect l="l" t="t" r="r" b="b"/>
              <a:pathLst>
                <a:path w="276225" h="152400" extrusionOk="0">
                  <a:moveTo>
                    <a:pt x="38100" y="0"/>
                  </a:moveTo>
                  <a:lnTo>
                    <a:pt x="276225" y="0"/>
                  </a:lnTo>
                  <a:lnTo>
                    <a:pt x="247650" y="152400"/>
                  </a:lnTo>
                  <a:lnTo>
                    <a:pt x="0"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4" name="Google Shape;2924;p36"/>
            <p:cNvSpPr/>
            <p:nvPr/>
          </p:nvSpPr>
          <p:spPr>
            <a:xfrm>
              <a:off x="10842855" y="2876290"/>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5" name="Google Shape;2925;p36"/>
            <p:cNvSpPr/>
            <p:nvPr/>
          </p:nvSpPr>
          <p:spPr>
            <a:xfrm>
              <a:off x="10861905" y="2838190"/>
              <a:ext cx="57150" cy="9525"/>
            </a:xfrm>
            <a:custGeom>
              <a:avLst/>
              <a:gdLst/>
              <a:ahLst/>
              <a:cxnLst/>
              <a:rect l="l" t="t" r="r" b="b"/>
              <a:pathLst>
                <a:path w="57150" h="120000" extrusionOk="0">
                  <a:moveTo>
                    <a:pt x="0" y="0"/>
                  </a:moveTo>
                  <a:lnTo>
                    <a:pt x="571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6" name="Google Shape;2926;p36"/>
            <p:cNvSpPr/>
            <p:nvPr/>
          </p:nvSpPr>
          <p:spPr>
            <a:xfrm>
              <a:off x="10823805" y="2723890"/>
              <a:ext cx="38100" cy="76200"/>
            </a:xfrm>
            <a:custGeom>
              <a:avLst/>
              <a:gdLst/>
              <a:ahLst/>
              <a:cxnLst/>
              <a:rect l="l" t="t" r="r" b="b"/>
              <a:pathLst>
                <a:path w="38100" h="76200" extrusionOk="0">
                  <a:moveTo>
                    <a:pt x="0" y="0"/>
                  </a:moveTo>
                  <a:lnTo>
                    <a:pt x="38100" y="0"/>
                  </a:lnTo>
                  <a:lnTo>
                    <a:pt x="38100" y="762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27" name="Google Shape;2927;p36"/>
          <p:cNvGrpSpPr/>
          <p:nvPr/>
        </p:nvGrpSpPr>
        <p:grpSpPr>
          <a:xfrm>
            <a:off x="7575918" y="2723890"/>
            <a:ext cx="276225" cy="285750"/>
            <a:chOff x="7575918" y="2723890"/>
            <a:chExt cx="276225" cy="285750"/>
          </a:xfrm>
        </p:grpSpPr>
        <p:sp>
          <p:nvSpPr>
            <p:cNvPr id="2928" name="Google Shape;2928;p36"/>
            <p:cNvSpPr/>
            <p:nvPr/>
          </p:nvSpPr>
          <p:spPr>
            <a:xfrm>
              <a:off x="7614018"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29" name="Google Shape;2929;p36"/>
            <p:cNvSpPr/>
            <p:nvPr/>
          </p:nvSpPr>
          <p:spPr>
            <a:xfrm>
              <a:off x="7794993"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0" name="Google Shape;2930;p36"/>
            <p:cNvSpPr/>
            <p:nvPr/>
          </p:nvSpPr>
          <p:spPr>
            <a:xfrm>
              <a:off x="7575918" y="2723890"/>
              <a:ext cx="276225" cy="190500"/>
            </a:xfrm>
            <a:custGeom>
              <a:avLst/>
              <a:gdLst/>
              <a:ahLst/>
              <a:cxnLst/>
              <a:rect l="l" t="t" r="r" b="b"/>
              <a:pathLst>
                <a:path w="276225" h="190500" extrusionOk="0">
                  <a:moveTo>
                    <a:pt x="44825" y="57150"/>
                  </a:moveTo>
                  <a:lnTo>
                    <a:pt x="276225" y="57150"/>
                  </a:lnTo>
                  <a:lnTo>
                    <a:pt x="247650" y="190500"/>
                  </a:lnTo>
                  <a:lnTo>
                    <a:pt x="57150" y="190500"/>
                  </a:lnTo>
                  <a:lnTo>
                    <a:pt x="38100" y="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31" name="Google Shape;2931;p36"/>
          <p:cNvGrpSpPr/>
          <p:nvPr/>
        </p:nvGrpSpPr>
        <p:grpSpPr>
          <a:xfrm>
            <a:off x="9749949" y="2723890"/>
            <a:ext cx="266700" cy="285750"/>
            <a:chOff x="9749949" y="2723890"/>
            <a:chExt cx="266700" cy="285750"/>
          </a:xfrm>
        </p:grpSpPr>
        <p:sp>
          <p:nvSpPr>
            <p:cNvPr id="2932" name="Google Shape;2932;p36"/>
            <p:cNvSpPr/>
            <p:nvPr/>
          </p:nvSpPr>
          <p:spPr>
            <a:xfrm>
              <a:off x="9797574"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3" name="Google Shape;2933;p36"/>
            <p:cNvSpPr/>
            <p:nvPr/>
          </p:nvSpPr>
          <p:spPr>
            <a:xfrm>
              <a:off x="9959499" y="2952490"/>
              <a:ext cx="57150" cy="57150"/>
            </a:xfrm>
            <a:custGeom>
              <a:avLst/>
              <a:gdLst/>
              <a:ahLst/>
              <a:cxnLst/>
              <a:rect l="l" t="t" r="r" b="b"/>
              <a:pathLst>
                <a:path w="57150" h="57150" extrusionOk="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4" name="Google Shape;2934;p36"/>
            <p:cNvSpPr/>
            <p:nvPr/>
          </p:nvSpPr>
          <p:spPr>
            <a:xfrm>
              <a:off x="9749949" y="2723890"/>
              <a:ext cx="266700" cy="190500"/>
            </a:xfrm>
            <a:custGeom>
              <a:avLst/>
              <a:gdLst/>
              <a:ahLst/>
              <a:cxnLst/>
              <a:rect l="l" t="t" r="r" b="b"/>
              <a:pathLst>
                <a:path w="266700" h="190500" extrusionOk="0">
                  <a:moveTo>
                    <a:pt x="228600" y="47625"/>
                  </a:moveTo>
                  <a:lnTo>
                    <a:pt x="266700" y="47625"/>
                  </a:lnTo>
                  <a:lnTo>
                    <a:pt x="247650" y="190500"/>
                  </a:lnTo>
                  <a:lnTo>
                    <a:pt x="57150" y="190500"/>
                  </a:lnTo>
                  <a:lnTo>
                    <a:pt x="28575" y="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5" name="Google Shape;2935;p36"/>
            <p:cNvSpPr/>
            <p:nvPr/>
          </p:nvSpPr>
          <p:spPr>
            <a:xfrm>
              <a:off x="9835674" y="2771515"/>
              <a:ext cx="85725" cy="85725"/>
            </a:xfrm>
            <a:custGeom>
              <a:avLst/>
              <a:gdLst/>
              <a:ahLst/>
              <a:cxnLst/>
              <a:rect l="l" t="t" r="r" b="b"/>
              <a:pathLst>
                <a:path w="85725" h="85725" extrusionOk="0">
                  <a:moveTo>
                    <a:pt x="85725" y="85725"/>
                  </a:moveTo>
                  <a:lnTo>
                    <a:pt x="85725" y="0"/>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6" name="Google Shape;2936;p36"/>
            <p:cNvSpPr/>
            <p:nvPr/>
          </p:nvSpPr>
          <p:spPr>
            <a:xfrm>
              <a:off x="9835674" y="2733415"/>
              <a:ext cx="38100" cy="76200"/>
            </a:xfrm>
            <a:custGeom>
              <a:avLst/>
              <a:gdLst/>
              <a:ahLst/>
              <a:cxnLst/>
              <a:rect l="l" t="t" r="r" b="b"/>
              <a:pathLst>
                <a:path w="38100" h="76200" extrusionOk="0">
                  <a:moveTo>
                    <a:pt x="38100" y="76200"/>
                  </a:moveTo>
                  <a:lnTo>
                    <a:pt x="0" y="38100"/>
                  </a:ln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37" name="Google Shape;2937;p36"/>
          <p:cNvGrpSpPr/>
          <p:nvPr/>
        </p:nvGrpSpPr>
        <p:grpSpPr>
          <a:xfrm>
            <a:off x="2163441" y="3646488"/>
            <a:ext cx="285750" cy="285750"/>
            <a:chOff x="2163441" y="3646488"/>
            <a:chExt cx="285750" cy="285750"/>
          </a:xfrm>
        </p:grpSpPr>
        <p:sp>
          <p:nvSpPr>
            <p:cNvPr id="2938" name="Google Shape;2938;p36"/>
            <p:cNvSpPr/>
            <p:nvPr/>
          </p:nvSpPr>
          <p:spPr>
            <a:xfrm>
              <a:off x="2163441" y="3703638"/>
              <a:ext cx="285750" cy="9525"/>
            </a:xfrm>
            <a:custGeom>
              <a:avLst/>
              <a:gdLst/>
              <a:ahLst/>
              <a:cxnLst/>
              <a:rect l="l" t="t" r="r" b="b"/>
              <a:pathLst>
                <a:path w="285750" h="120000" extrusionOk="0">
                  <a:moveTo>
                    <a:pt x="0" y="0"/>
                  </a:moveTo>
                  <a:lnTo>
                    <a:pt x="2857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39" name="Google Shape;2939;p36"/>
            <p:cNvSpPr/>
            <p:nvPr/>
          </p:nvSpPr>
          <p:spPr>
            <a:xfrm>
              <a:off x="2163441" y="3646488"/>
              <a:ext cx="285750" cy="285750"/>
            </a:xfrm>
            <a:custGeom>
              <a:avLst/>
              <a:gdLst/>
              <a:ahLst/>
              <a:cxnLst/>
              <a:rect l="l" t="t" r="r" b="b"/>
              <a:pathLst>
                <a:path w="285750" h="285750" extrusionOk="0">
                  <a:moveTo>
                    <a:pt x="285750" y="57150"/>
                  </a:moveTo>
                  <a:lnTo>
                    <a:pt x="219075" y="0"/>
                  </a:lnTo>
                  <a:lnTo>
                    <a:pt x="66675" y="0"/>
                  </a:lnTo>
                  <a:lnTo>
                    <a:pt x="0" y="57150"/>
                  </a:lnTo>
                  <a:lnTo>
                    <a:pt x="0" y="285750"/>
                  </a:lnTo>
                  <a:lnTo>
                    <a:pt x="285750" y="2857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0" name="Google Shape;2940;p36"/>
            <p:cNvSpPr/>
            <p:nvPr/>
          </p:nvSpPr>
          <p:spPr>
            <a:xfrm>
              <a:off x="2268216" y="3646488"/>
              <a:ext cx="76200" cy="152400"/>
            </a:xfrm>
            <a:custGeom>
              <a:avLst/>
              <a:gdLst/>
              <a:ahLst/>
              <a:cxnLst/>
              <a:rect l="l" t="t" r="r" b="b"/>
              <a:pathLst>
                <a:path w="76200" h="152400" extrusionOk="0">
                  <a:moveTo>
                    <a:pt x="76200" y="152400"/>
                  </a:moveTo>
                  <a:lnTo>
                    <a:pt x="0" y="152400"/>
                  </a:lnTo>
                  <a:lnTo>
                    <a:pt x="0" y="57150"/>
                  </a:lnTo>
                  <a:lnTo>
                    <a:pt x="28575" y="0"/>
                  </a:lnTo>
                  <a:lnTo>
                    <a:pt x="47625" y="0"/>
                  </a:lnTo>
                  <a:lnTo>
                    <a:pt x="76200" y="571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41" name="Google Shape;2941;p36"/>
          <p:cNvGrpSpPr/>
          <p:nvPr/>
        </p:nvGrpSpPr>
        <p:grpSpPr>
          <a:xfrm>
            <a:off x="3247913" y="3656013"/>
            <a:ext cx="285750" cy="266700"/>
            <a:chOff x="3247913" y="3656013"/>
            <a:chExt cx="285750" cy="266700"/>
          </a:xfrm>
        </p:grpSpPr>
        <p:sp>
          <p:nvSpPr>
            <p:cNvPr id="2942" name="Google Shape;2942;p36"/>
            <p:cNvSpPr/>
            <p:nvPr/>
          </p:nvSpPr>
          <p:spPr>
            <a:xfrm>
              <a:off x="3319074" y="3687112"/>
              <a:ext cx="142875" cy="76200"/>
            </a:xfrm>
            <a:custGeom>
              <a:avLst/>
              <a:gdLst/>
              <a:ahLst/>
              <a:cxnLst/>
              <a:rect l="l" t="t" r="r" b="b"/>
              <a:pathLst>
                <a:path w="142875" h="76200" extrusionOk="0">
                  <a:moveTo>
                    <a:pt x="0" y="0"/>
                  </a:moveTo>
                  <a:lnTo>
                    <a:pt x="149219" y="77781"/>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3" name="Google Shape;2943;p36"/>
            <p:cNvSpPr/>
            <p:nvPr/>
          </p:nvSpPr>
          <p:spPr>
            <a:xfrm>
              <a:off x="3247913" y="3722688"/>
              <a:ext cx="285750" cy="76200"/>
            </a:xfrm>
            <a:custGeom>
              <a:avLst/>
              <a:gdLst/>
              <a:ahLst/>
              <a:cxnLst/>
              <a:rect l="l" t="t" r="r" b="b"/>
              <a:pathLst>
                <a:path w="285750" h="76200" extrusionOk="0">
                  <a:moveTo>
                    <a:pt x="285750" y="9525"/>
                  </a:moveTo>
                  <a:lnTo>
                    <a:pt x="152400" y="76200"/>
                  </a:ln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4" name="Google Shape;2944;p36"/>
            <p:cNvSpPr/>
            <p:nvPr/>
          </p:nvSpPr>
          <p:spPr>
            <a:xfrm>
              <a:off x="3400313" y="3798888"/>
              <a:ext cx="9525" cy="123825"/>
            </a:xfrm>
            <a:custGeom>
              <a:avLst/>
              <a:gdLst/>
              <a:ahLst/>
              <a:cxnLst/>
              <a:rect l="l" t="t" r="r" b="b"/>
              <a:pathLst>
                <a:path w="120000" h="123825" extrusionOk="0">
                  <a:moveTo>
                    <a:pt x="0" y="0"/>
                  </a:moveTo>
                  <a:lnTo>
                    <a:pt x="0" y="12382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5" name="Google Shape;2945;p36"/>
            <p:cNvSpPr/>
            <p:nvPr/>
          </p:nvSpPr>
          <p:spPr>
            <a:xfrm>
              <a:off x="3247913" y="3656013"/>
              <a:ext cx="285750" cy="266700"/>
            </a:xfrm>
            <a:custGeom>
              <a:avLst/>
              <a:gdLst/>
              <a:ahLst/>
              <a:cxnLst/>
              <a:rect l="l" t="t" r="r" b="b"/>
              <a:pathLst>
                <a:path w="285750" h="266700" extrusionOk="0">
                  <a:moveTo>
                    <a:pt x="285750" y="76200"/>
                  </a:moveTo>
                  <a:lnTo>
                    <a:pt x="285750" y="200025"/>
                  </a:lnTo>
                  <a:lnTo>
                    <a:pt x="152400" y="266700"/>
                  </a:lnTo>
                  <a:lnTo>
                    <a:pt x="0" y="190500"/>
                  </a:lnTo>
                  <a:lnTo>
                    <a:pt x="0" y="66675"/>
                  </a:lnTo>
                  <a:lnTo>
                    <a:pt x="1333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46" name="Google Shape;2946;p36"/>
          <p:cNvGrpSpPr/>
          <p:nvPr/>
        </p:nvGrpSpPr>
        <p:grpSpPr>
          <a:xfrm>
            <a:off x="9740424" y="1820342"/>
            <a:ext cx="285750" cy="257175"/>
            <a:chOff x="9740424" y="1820342"/>
            <a:chExt cx="285750" cy="257175"/>
          </a:xfrm>
        </p:grpSpPr>
        <p:sp>
          <p:nvSpPr>
            <p:cNvPr id="2947" name="Google Shape;2947;p36"/>
            <p:cNvSpPr/>
            <p:nvPr/>
          </p:nvSpPr>
          <p:spPr>
            <a:xfrm>
              <a:off x="9740424" y="1820342"/>
              <a:ext cx="285750" cy="257175"/>
            </a:xfrm>
            <a:custGeom>
              <a:avLst/>
              <a:gdLst/>
              <a:ahLst/>
              <a:cxnLst/>
              <a:rect l="l" t="t" r="r" b="b"/>
              <a:pathLst>
                <a:path w="285750" h="257175" extrusionOk="0">
                  <a:moveTo>
                    <a:pt x="285750" y="257175"/>
                  </a:moveTo>
                  <a:lnTo>
                    <a:pt x="238125" y="0"/>
                  </a:lnTo>
                  <a:lnTo>
                    <a:pt x="57150" y="0"/>
                  </a:lnTo>
                  <a:lnTo>
                    <a:pt x="0" y="20955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8" name="Google Shape;2948;p36"/>
            <p:cNvSpPr/>
            <p:nvPr/>
          </p:nvSpPr>
          <p:spPr>
            <a:xfrm>
              <a:off x="9797574" y="1820342"/>
              <a:ext cx="47625" cy="257175"/>
            </a:xfrm>
            <a:custGeom>
              <a:avLst/>
              <a:gdLst/>
              <a:ahLst/>
              <a:cxnLst/>
              <a:rect l="l" t="t" r="r" b="b"/>
              <a:pathLst>
                <a:path w="47625" h="257175" extrusionOk="0">
                  <a:moveTo>
                    <a:pt x="0" y="0"/>
                  </a:moveTo>
                  <a:lnTo>
                    <a:pt x="47625" y="257175"/>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49" name="Google Shape;2949;p36"/>
            <p:cNvSpPr/>
            <p:nvPr/>
          </p:nvSpPr>
          <p:spPr>
            <a:xfrm>
              <a:off x="9834617" y="2020367"/>
              <a:ext cx="180975" cy="9525"/>
            </a:xfrm>
            <a:custGeom>
              <a:avLst/>
              <a:gdLst/>
              <a:ahLst/>
              <a:cxnLst/>
              <a:rect l="l" t="t" r="r" b="b"/>
              <a:pathLst>
                <a:path w="180975" h="120000" extrusionOk="0">
                  <a:moveTo>
                    <a:pt x="0" y="0"/>
                  </a:moveTo>
                  <a:lnTo>
                    <a:pt x="180975"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0" name="Google Shape;2950;p36"/>
            <p:cNvSpPr/>
            <p:nvPr/>
          </p:nvSpPr>
          <p:spPr>
            <a:xfrm>
              <a:off x="9756007" y="1972742"/>
              <a:ext cx="66675" cy="9525"/>
            </a:xfrm>
            <a:custGeom>
              <a:avLst/>
              <a:gdLst/>
              <a:ahLst/>
              <a:cxnLst/>
              <a:rect l="l" t="t" r="r" b="b"/>
              <a:pathLst>
                <a:path w="66675" h="120000" extrusionOk="0">
                  <a:moveTo>
                    <a:pt x="0" y="0"/>
                  </a:moveTo>
                  <a:lnTo>
                    <a:pt x="6979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51" name="Google Shape;2951;p36"/>
          <p:cNvGrpSpPr/>
          <p:nvPr/>
        </p:nvGrpSpPr>
        <p:grpSpPr>
          <a:xfrm>
            <a:off x="8667866" y="1810817"/>
            <a:ext cx="266700" cy="276225"/>
            <a:chOff x="8667866" y="1810817"/>
            <a:chExt cx="266700" cy="276225"/>
          </a:xfrm>
        </p:grpSpPr>
        <p:sp>
          <p:nvSpPr>
            <p:cNvPr id="2952" name="Google Shape;2952;p36"/>
            <p:cNvSpPr/>
            <p:nvPr/>
          </p:nvSpPr>
          <p:spPr>
            <a:xfrm>
              <a:off x="8667866" y="1810817"/>
              <a:ext cx="266700" cy="276225"/>
            </a:xfrm>
            <a:custGeom>
              <a:avLst/>
              <a:gdLst/>
              <a:ahLst/>
              <a:cxnLst/>
              <a:rect l="l" t="t" r="r" b="b"/>
              <a:pathLst>
                <a:path w="266700" h="276225" extrusionOk="0">
                  <a:moveTo>
                    <a:pt x="0" y="276225"/>
                  </a:moveTo>
                  <a:lnTo>
                    <a:pt x="0" y="0"/>
                  </a:lnTo>
                  <a:lnTo>
                    <a:pt x="2667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3" name="Google Shape;2953;p36"/>
            <p:cNvSpPr/>
            <p:nvPr/>
          </p:nvSpPr>
          <p:spPr>
            <a:xfrm>
              <a:off x="8744066" y="183939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4" name="Google Shape;2954;p36"/>
            <p:cNvSpPr/>
            <p:nvPr/>
          </p:nvSpPr>
          <p:spPr>
            <a:xfrm>
              <a:off x="8896466" y="1839392"/>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5" name="Google Shape;2955;p36"/>
            <p:cNvSpPr/>
            <p:nvPr/>
          </p:nvSpPr>
          <p:spPr>
            <a:xfrm>
              <a:off x="8705966" y="1867967"/>
              <a:ext cx="228600" cy="142875"/>
            </a:xfrm>
            <a:custGeom>
              <a:avLst/>
              <a:gdLst/>
              <a:ahLst/>
              <a:cxnLst/>
              <a:rect l="l" t="t" r="r" b="b"/>
              <a:pathLst>
                <a:path w="228600" h="142875" extrusionOk="0">
                  <a:moveTo>
                    <a:pt x="0" y="0"/>
                  </a:moveTo>
                  <a:lnTo>
                    <a:pt x="228600" y="0"/>
                  </a:lnTo>
                  <a:lnTo>
                    <a:pt x="228600" y="142875"/>
                  </a:lnTo>
                  <a:lnTo>
                    <a:pt x="0" y="1428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56" name="Google Shape;2956;p36"/>
          <p:cNvGrpSpPr/>
          <p:nvPr/>
        </p:nvGrpSpPr>
        <p:grpSpPr>
          <a:xfrm>
            <a:off x="1083305" y="4607186"/>
            <a:ext cx="285750" cy="209550"/>
            <a:chOff x="1083305" y="4607186"/>
            <a:chExt cx="285750" cy="209550"/>
          </a:xfrm>
        </p:grpSpPr>
        <p:sp>
          <p:nvSpPr>
            <p:cNvPr id="2957" name="Google Shape;2957;p36"/>
            <p:cNvSpPr/>
            <p:nvPr/>
          </p:nvSpPr>
          <p:spPr>
            <a:xfrm>
              <a:off x="1083305" y="4654811"/>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8" name="Google Shape;2958;p36"/>
            <p:cNvSpPr/>
            <p:nvPr/>
          </p:nvSpPr>
          <p:spPr>
            <a:xfrm>
              <a:off x="1083305" y="4702436"/>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59" name="Google Shape;2959;p36"/>
            <p:cNvSpPr/>
            <p:nvPr/>
          </p:nvSpPr>
          <p:spPr>
            <a:xfrm>
              <a:off x="1121405" y="4759586"/>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0" name="Google Shape;2960;p36"/>
            <p:cNvSpPr/>
            <p:nvPr/>
          </p:nvSpPr>
          <p:spPr>
            <a:xfrm>
              <a:off x="1311905" y="4759586"/>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1" name="Google Shape;2961;p36"/>
            <p:cNvSpPr/>
            <p:nvPr/>
          </p:nvSpPr>
          <p:spPr>
            <a:xfrm>
              <a:off x="1083305" y="4607186"/>
              <a:ext cx="285750" cy="209550"/>
            </a:xfrm>
            <a:custGeom>
              <a:avLst/>
              <a:gdLst/>
              <a:ahLst/>
              <a:cxnLst/>
              <a:rect l="l" t="t" r="r" b="b"/>
              <a:pathLst>
                <a:path w="285750" h="209550" extrusionOk="0">
                  <a:moveTo>
                    <a:pt x="0" y="190500"/>
                  </a:moveTo>
                  <a:lnTo>
                    <a:pt x="0" y="19050"/>
                  </a:lnTo>
                  <a:cubicBezTo>
                    <a:pt x="0" y="8525"/>
                    <a:pt x="8525" y="0"/>
                    <a:pt x="19050" y="0"/>
                  </a:cubicBezTo>
                  <a:lnTo>
                    <a:pt x="266700" y="0"/>
                  </a:lnTo>
                  <a:cubicBezTo>
                    <a:pt x="277225" y="0"/>
                    <a:pt x="285750" y="8525"/>
                    <a:pt x="285750" y="19050"/>
                  </a:cubicBezTo>
                  <a:lnTo>
                    <a:pt x="285750" y="190500"/>
                  </a:lnTo>
                  <a:cubicBezTo>
                    <a:pt x="285750" y="201025"/>
                    <a:pt x="277225" y="209550"/>
                    <a:pt x="266700" y="209550"/>
                  </a:cubicBezTo>
                  <a:lnTo>
                    <a:pt x="19050" y="209550"/>
                  </a:lnTo>
                  <a:cubicBezTo>
                    <a:pt x="8525" y="209550"/>
                    <a:pt x="0" y="201025"/>
                    <a:pt x="0" y="190500"/>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62" name="Google Shape;2962;p36"/>
          <p:cNvGrpSpPr/>
          <p:nvPr/>
        </p:nvGrpSpPr>
        <p:grpSpPr>
          <a:xfrm>
            <a:off x="3276488" y="5491684"/>
            <a:ext cx="228600" cy="276225"/>
            <a:chOff x="3276488" y="5491684"/>
            <a:chExt cx="228600" cy="276225"/>
          </a:xfrm>
        </p:grpSpPr>
        <p:sp>
          <p:nvSpPr>
            <p:cNvPr id="2963" name="Google Shape;2963;p36"/>
            <p:cNvSpPr/>
            <p:nvPr/>
          </p:nvSpPr>
          <p:spPr>
            <a:xfrm>
              <a:off x="3324113" y="5558359"/>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4" name="Google Shape;2964;p36"/>
            <p:cNvSpPr/>
            <p:nvPr/>
          </p:nvSpPr>
          <p:spPr>
            <a:xfrm>
              <a:off x="3324113" y="5625034"/>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5" name="Google Shape;2965;p36"/>
            <p:cNvSpPr/>
            <p:nvPr/>
          </p:nvSpPr>
          <p:spPr>
            <a:xfrm>
              <a:off x="3324113" y="5691709"/>
              <a:ext cx="66675" cy="9525"/>
            </a:xfrm>
            <a:custGeom>
              <a:avLst/>
              <a:gdLst/>
              <a:ahLst/>
              <a:cxnLst/>
              <a:rect l="l" t="t" r="r" b="b"/>
              <a:pathLst>
                <a:path w="66675" h="120000" extrusionOk="0">
                  <a:moveTo>
                    <a:pt x="0" y="0"/>
                  </a:moveTo>
                  <a:lnTo>
                    <a:pt x="666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6" name="Google Shape;2966;p36"/>
            <p:cNvSpPr/>
            <p:nvPr/>
          </p:nvSpPr>
          <p:spPr>
            <a:xfrm>
              <a:off x="3438413" y="5691709"/>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7" name="Google Shape;2967;p36"/>
            <p:cNvSpPr/>
            <p:nvPr/>
          </p:nvSpPr>
          <p:spPr>
            <a:xfrm>
              <a:off x="3438413" y="5625034"/>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8" name="Google Shape;2968;p36"/>
            <p:cNvSpPr/>
            <p:nvPr/>
          </p:nvSpPr>
          <p:spPr>
            <a:xfrm>
              <a:off x="3438413" y="5558359"/>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69" name="Google Shape;2969;p36"/>
            <p:cNvSpPr/>
            <p:nvPr/>
          </p:nvSpPr>
          <p:spPr>
            <a:xfrm>
              <a:off x="3276488" y="5491684"/>
              <a:ext cx="228600" cy="276225"/>
            </a:xfrm>
            <a:custGeom>
              <a:avLst/>
              <a:gdLst/>
              <a:ahLst/>
              <a:cxnLst/>
              <a:rect l="l" t="t" r="r" b="b"/>
              <a:pathLst>
                <a:path w="228600" h="276225" extrusionOk="0">
                  <a:moveTo>
                    <a:pt x="0" y="0"/>
                  </a:moveTo>
                  <a:lnTo>
                    <a:pt x="228600" y="0"/>
                  </a:lnTo>
                  <a:lnTo>
                    <a:pt x="228600" y="276225"/>
                  </a:lnTo>
                  <a:lnTo>
                    <a:pt x="180975" y="257175"/>
                  </a:lnTo>
                  <a:lnTo>
                    <a:pt x="152400" y="276225"/>
                  </a:lnTo>
                  <a:lnTo>
                    <a:pt x="114300" y="257175"/>
                  </a:lnTo>
                  <a:lnTo>
                    <a:pt x="76200" y="276225"/>
                  </a:lnTo>
                  <a:lnTo>
                    <a:pt x="47625" y="257175"/>
                  </a:lnTo>
                  <a:lnTo>
                    <a:pt x="0" y="2762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70" name="Google Shape;2970;p36"/>
          <p:cNvGrpSpPr/>
          <p:nvPr/>
        </p:nvGrpSpPr>
        <p:grpSpPr>
          <a:xfrm>
            <a:off x="5429860" y="5491684"/>
            <a:ext cx="247650" cy="285750"/>
            <a:chOff x="5429860" y="5491684"/>
            <a:chExt cx="247650" cy="285750"/>
          </a:xfrm>
        </p:grpSpPr>
        <p:sp>
          <p:nvSpPr>
            <p:cNvPr id="2971" name="Google Shape;2971;p36"/>
            <p:cNvSpPr/>
            <p:nvPr/>
          </p:nvSpPr>
          <p:spPr>
            <a:xfrm>
              <a:off x="5429860" y="5539309"/>
              <a:ext cx="247650" cy="9525"/>
            </a:xfrm>
            <a:custGeom>
              <a:avLst/>
              <a:gdLst/>
              <a:ahLst/>
              <a:cxnLst/>
              <a:rect l="l" t="t" r="r" b="b"/>
              <a:pathLst>
                <a:path w="247650" h="120000" extrusionOk="0">
                  <a:moveTo>
                    <a:pt x="0" y="0"/>
                  </a:moveTo>
                  <a:lnTo>
                    <a:pt x="2476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72" name="Google Shape;2972;p36"/>
            <p:cNvSpPr/>
            <p:nvPr/>
          </p:nvSpPr>
          <p:spPr>
            <a:xfrm>
              <a:off x="5429860" y="5491684"/>
              <a:ext cx="247650" cy="285750"/>
            </a:xfrm>
            <a:custGeom>
              <a:avLst/>
              <a:gdLst/>
              <a:ahLst/>
              <a:cxnLst/>
              <a:rect l="l" t="t" r="r" b="b"/>
              <a:pathLst>
                <a:path w="247650" h="285750" extrusionOk="0">
                  <a:moveTo>
                    <a:pt x="247650" y="285750"/>
                  </a:moveTo>
                  <a:lnTo>
                    <a:pt x="0" y="285750"/>
                  </a:lnTo>
                  <a:lnTo>
                    <a:pt x="0" y="47625"/>
                  </a:lnTo>
                  <a:lnTo>
                    <a:pt x="47625" y="0"/>
                  </a:lnTo>
                  <a:lnTo>
                    <a:pt x="200025" y="0"/>
                  </a:lnTo>
                  <a:lnTo>
                    <a:pt x="247650" y="4762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73" name="Google Shape;2973;p36"/>
            <p:cNvSpPr/>
            <p:nvPr/>
          </p:nvSpPr>
          <p:spPr>
            <a:xfrm>
              <a:off x="5487010" y="5596459"/>
              <a:ext cx="133350" cy="66675"/>
            </a:xfrm>
            <a:custGeom>
              <a:avLst/>
              <a:gdLst/>
              <a:ahLst/>
              <a:cxnLst/>
              <a:rect l="l" t="t" r="r" b="b"/>
              <a:pathLst>
                <a:path w="133350" h="66675" extrusionOk="0">
                  <a:moveTo>
                    <a:pt x="133350" y="0"/>
                  </a:moveTo>
                  <a:cubicBezTo>
                    <a:pt x="133350" y="37147"/>
                    <a:pt x="103823" y="66675"/>
                    <a:pt x="66675" y="66675"/>
                  </a:cubicBezTo>
                  <a:cubicBezTo>
                    <a:pt x="29528" y="66675"/>
                    <a:pt x="0" y="37147"/>
                    <a:pt x="0" y="0"/>
                  </a:cubicBez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74" name="Google Shape;2974;p36"/>
          <p:cNvGrpSpPr/>
          <p:nvPr/>
        </p:nvGrpSpPr>
        <p:grpSpPr>
          <a:xfrm>
            <a:off x="6520420" y="5491684"/>
            <a:ext cx="228600" cy="285750"/>
            <a:chOff x="6520420" y="5491684"/>
            <a:chExt cx="228600" cy="285750"/>
          </a:xfrm>
        </p:grpSpPr>
        <p:sp>
          <p:nvSpPr>
            <p:cNvPr id="2975" name="Google Shape;2975;p36"/>
            <p:cNvSpPr/>
            <p:nvPr/>
          </p:nvSpPr>
          <p:spPr>
            <a:xfrm>
              <a:off x="6520420" y="5548834"/>
              <a:ext cx="228600" cy="228600"/>
            </a:xfrm>
            <a:custGeom>
              <a:avLst/>
              <a:gdLst/>
              <a:ahLst/>
              <a:cxnLst/>
              <a:rect l="l" t="t" r="r" b="b"/>
              <a:pathLst>
                <a:path w="228600" h="228600" extrusionOk="0">
                  <a:moveTo>
                    <a:pt x="228600" y="228600"/>
                  </a:moveTo>
                  <a:lnTo>
                    <a:pt x="228600" y="228600"/>
                  </a:lnTo>
                  <a:lnTo>
                    <a:pt x="0" y="228600"/>
                  </a:lnTo>
                  <a:lnTo>
                    <a:pt x="0" y="0"/>
                  </a:lnTo>
                  <a:lnTo>
                    <a:pt x="22860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76" name="Google Shape;2976;p36"/>
            <p:cNvSpPr/>
            <p:nvPr/>
          </p:nvSpPr>
          <p:spPr>
            <a:xfrm>
              <a:off x="6587095" y="5491684"/>
              <a:ext cx="95250" cy="104775"/>
            </a:xfrm>
            <a:custGeom>
              <a:avLst/>
              <a:gdLst/>
              <a:ahLst/>
              <a:cxnLst/>
              <a:rect l="l" t="t" r="r" b="b"/>
              <a:pathLst>
                <a:path w="95250" h="104775" extrusionOk="0">
                  <a:moveTo>
                    <a:pt x="0" y="104775"/>
                  </a:moveTo>
                  <a:lnTo>
                    <a:pt x="0" y="47625"/>
                  </a:lnTo>
                  <a:cubicBezTo>
                    <a:pt x="0" y="21326"/>
                    <a:pt x="21326" y="0"/>
                    <a:pt x="47625" y="0"/>
                  </a:cubicBezTo>
                  <a:lnTo>
                    <a:pt x="47625" y="0"/>
                  </a:lnTo>
                  <a:cubicBezTo>
                    <a:pt x="73924" y="0"/>
                    <a:pt x="95250" y="21326"/>
                    <a:pt x="95250" y="47625"/>
                  </a:cubicBezTo>
                  <a:lnTo>
                    <a:pt x="95250" y="1047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77" name="Google Shape;2977;p36"/>
          <p:cNvGrpSpPr/>
          <p:nvPr/>
        </p:nvGrpSpPr>
        <p:grpSpPr>
          <a:xfrm>
            <a:off x="7589814" y="5491684"/>
            <a:ext cx="257175" cy="285750"/>
            <a:chOff x="7589814" y="5491684"/>
            <a:chExt cx="257175" cy="285750"/>
          </a:xfrm>
        </p:grpSpPr>
        <p:sp>
          <p:nvSpPr>
            <p:cNvPr id="2978" name="Google Shape;2978;p36"/>
            <p:cNvSpPr/>
            <p:nvPr/>
          </p:nvSpPr>
          <p:spPr>
            <a:xfrm>
              <a:off x="7589814" y="5577409"/>
              <a:ext cx="257175" cy="200025"/>
            </a:xfrm>
            <a:custGeom>
              <a:avLst/>
              <a:gdLst/>
              <a:ahLst/>
              <a:cxnLst/>
              <a:rect l="l" t="t" r="r" b="b"/>
              <a:pathLst>
                <a:path w="257175" h="200025" extrusionOk="0">
                  <a:moveTo>
                    <a:pt x="229382" y="200025"/>
                  </a:moveTo>
                  <a:lnTo>
                    <a:pt x="28576" y="200025"/>
                  </a:lnTo>
                  <a:cubicBezTo>
                    <a:pt x="12795" y="200026"/>
                    <a:pt x="1" y="187233"/>
                    <a:pt x="0" y="171451"/>
                  </a:cubicBezTo>
                  <a:cubicBezTo>
                    <a:pt x="0" y="170099"/>
                    <a:pt x="96" y="168750"/>
                    <a:pt x="287" y="167411"/>
                  </a:cubicBezTo>
                  <a:lnTo>
                    <a:pt x="24204" y="0"/>
                  </a:lnTo>
                  <a:lnTo>
                    <a:pt x="233754" y="0"/>
                  </a:lnTo>
                  <a:lnTo>
                    <a:pt x="257671" y="167411"/>
                  </a:lnTo>
                  <a:cubicBezTo>
                    <a:pt x="259902" y="183035"/>
                    <a:pt x="249045" y="197508"/>
                    <a:pt x="233422" y="199738"/>
                  </a:cubicBezTo>
                  <a:cubicBezTo>
                    <a:pt x="232084" y="199929"/>
                    <a:pt x="230734" y="200025"/>
                    <a:pt x="229382" y="200025"/>
                  </a:cubicBez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79" name="Google Shape;2979;p36"/>
            <p:cNvSpPr/>
            <p:nvPr/>
          </p:nvSpPr>
          <p:spPr>
            <a:xfrm>
              <a:off x="7671168" y="5491684"/>
              <a:ext cx="95250" cy="133350"/>
            </a:xfrm>
            <a:custGeom>
              <a:avLst/>
              <a:gdLst/>
              <a:ahLst/>
              <a:cxnLst/>
              <a:rect l="l" t="t" r="r" b="b"/>
              <a:pathLst>
                <a:path w="95250" h="133350" extrusionOk="0">
                  <a:moveTo>
                    <a:pt x="0" y="133350"/>
                  </a:moveTo>
                  <a:lnTo>
                    <a:pt x="0" y="47625"/>
                  </a:lnTo>
                  <a:cubicBezTo>
                    <a:pt x="0" y="21322"/>
                    <a:pt x="21322" y="0"/>
                    <a:pt x="47625" y="0"/>
                  </a:cubicBezTo>
                  <a:lnTo>
                    <a:pt x="47625" y="0"/>
                  </a:lnTo>
                  <a:cubicBezTo>
                    <a:pt x="73928" y="0"/>
                    <a:pt x="95250" y="21322"/>
                    <a:pt x="95250" y="47625"/>
                  </a:cubicBezTo>
                  <a:lnTo>
                    <a:pt x="95250" y="1333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80" name="Google Shape;2980;p36"/>
          <p:cNvGrpSpPr/>
          <p:nvPr/>
        </p:nvGrpSpPr>
        <p:grpSpPr>
          <a:xfrm>
            <a:off x="8658341" y="5501209"/>
            <a:ext cx="285750" cy="257175"/>
            <a:chOff x="8658341" y="5501209"/>
            <a:chExt cx="285750" cy="257175"/>
          </a:xfrm>
        </p:grpSpPr>
        <p:sp>
          <p:nvSpPr>
            <p:cNvPr id="2981" name="Google Shape;2981;p36"/>
            <p:cNvSpPr/>
            <p:nvPr/>
          </p:nvSpPr>
          <p:spPr>
            <a:xfrm>
              <a:off x="8715491" y="5501209"/>
              <a:ext cx="57150" cy="85725"/>
            </a:xfrm>
            <a:custGeom>
              <a:avLst/>
              <a:gdLst/>
              <a:ahLst/>
              <a:cxnLst/>
              <a:rect l="l" t="t" r="r" b="b"/>
              <a:pathLst>
                <a:path w="57150" h="85725" extrusionOk="0">
                  <a:moveTo>
                    <a:pt x="0" y="85725"/>
                  </a:moveTo>
                  <a:lnTo>
                    <a:pt x="5715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2" name="Google Shape;2982;p36"/>
            <p:cNvSpPr/>
            <p:nvPr/>
          </p:nvSpPr>
          <p:spPr>
            <a:xfrm>
              <a:off x="8829791" y="5501209"/>
              <a:ext cx="57150" cy="85725"/>
            </a:xfrm>
            <a:custGeom>
              <a:avLst/>
              <a:gdLst/>
              <a:ahLst/>
              <a:cxnLst/>
              <a:rect l="l" t="t" r="r" b="b"/>
              <a:pathLst>
                <a:path w="57150" h="85725" extrusionOk="0">
                  <a:moveTo>
                    <a:pt x="57150" y="85725"/>
                  </a:moveTo>
                  <a:lnTo>
                    <a:pt x="0" y="0"/>
                  </a:lnTo>
                </a:path>
              </a:pathLst>
            </a:custGeom>
            <a:noFill/>
            <a:ln w="19050" cap="flat"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3" name="Google Shape;2983;p36"/>
            <p:cNvSpPr/>
            <p:nvPr/>
          </p:nvSpPr>
          <p:spPr>
            <a:xfrm>
              <a:off x="8686916" y="5625034"/>
              <a:ext cx="228600" cy="133350"/>
            </a:xfrm>
            <a:custGeom>
              <a:avLst/>
              <a:gdLst/>
              <a:ahLst/>
              <a:cxnLst/>
              <a:rect l="l" t="t" r="r" b="b"/>
              <a:pathLst>
                <a:path w="228600" h="133350" extrusionOk="0">
                  <a:moveTo>
                    <a:pt x="228600" y="0"/>
                  </a:moveTo>
                  <a:lnTo>
                    <a:pt x="209550" y="133350"/>
                  </a:lnTo>
                  <a:lnTo>
                    <a:pt x="19050" y="13335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4" name="Google Shape;2984;p36"/>
            <p:cNvSpPr/>
            <p:nvPr/>
          </p:nvSpPr>
          <p:spPr>
            <a:xfrm>
              <a:off x="8658341" y="5586934"/>
              <a:ext cx="285750" cy="9525"/>
            </a:xfrm>
            <a:custGeom>
              <a:avLst/>
              <a:gdLst/>
              <a:ahLst/>
              <a:cxnLst/>
              <a:rect l="l" t="t" r="r" b="b"/>
              <a:pathLst>
                <a:path w="285750" h="120000" extrusionOk="0">
                  <a:moveTo>
                    <a:pt x="0" y="0"/>
                  </a:moveTo>
                  <a:lnTo>
                    <a:pt x="2857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2985" name="Google Shape;2985;p36"/>
          <p:cNvGrpSpPr/>
          <p:nvPr/>
        </p:nvGrpSpPr>
        <p:grpSpPr>
          <a:xfrm>
            <a:off x="10823805" y="5491684"/>
            <a:ext cx="285750" cy="285750"/>
            <a:chOff x="10823805" y="5491684"/>
            <a:chExt cx="285750" cy="285750"/>
          </a:xfrm>
        </p:grpSpPr>
        <p:sp>
          <p:nvSpPr>
            <p:cNvPr id="2986" name="Google Shape;2986;p36"/>
            <p:cNvSpPr/>
            <p:nvPr/>
          </p:nvSpPr>
          <p:spPr>
            <a:xfrm>
              <a:off x="10823805" y="5491684"/>
              <a:ext cx="95250" cy="95250"/>
            </a:xfrm>
            <a:custGeom>
              <a:avLst/>
              <a:gdLst/>
              <a:ahLst/>
              <a:cxnLst/>
              <a:rect l="l" t="t" r="r" b="b"/>
              <a:pathLst>
                <a:path w="95250" h="95250" extrusionOk="0">
                  <a:moveTo>
                    <a:pt x="95250" y="95250"/>
                  </a:moveTo>
                  <a:lnTo>
                    <a:pt x="0" y="95250"/>
                  </a:lnTo>
                  <a:lnTo>
                    <a:pt x="0" y="0"/>
                  </a:lnTo>
                  <a:lnTo>
                    <a:pt x="95250" y="0"/>
                  </a:lnTo>
                  <a:lnTo>
                    <a:pt x="952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7" name="Google Shape;2987;p36"/>
            <p:cNvSpPr/>
            <p:nvPr/>
          </p:nvSpPr>
          <p:spPr>
            <a:xfrm>
              <a:off x="10861905" y="5529784"/>
              <a:ext cx="19050" cy="19050"/>
            </a:xfrm>
            <a:custGeom>
              <a:avLst/>
              <a:gdLst/>
              <a:ahLst/>
              <a:cxnLst/>
              <a:rect l="l" t="t" r="r" b="b"/>
              <a:pathLst>
                <a:path w="19050" h="19050" extrusionOk="0">
                  <a:moveTo>
                    <a:pt x="0" y="0"/>
                  </a:moveTo>
                  <a:lnTo>
                    <a:pt x="19050" y="0"/>
                  </a:lnTo>
                  <a:lnTo>
                    <a:pt x="19050" y="19050"/>
                  </a:lnTo>
                  <a:lnTo>
                    <a:pt x="0" y="190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8" name="Google Shape;2988;p36"/>
            <p:cNvSpPr/>
            <p:nvPr/>
          </p:nvSpPr>
          <p:spPr>
            <a:xfrm>
              <a:off x="10823805" y="5682184"/>
              <a:ext cx="95250" cy="95250"/>
            </a:xfrm>
            <a:custGeom>
              <a:avLst/>
              <a:gdLst/>
              <a:ahLst/>
              <a:cxnLst/>
              <a:rect l="l" t="t" r="r" b="b"/>
              <a:pathLst>
                <a:path w="95250" h="95250" extrusionOk="0">
                  <a:moveTo>
                    <a:pt x="95250" y="95250"/>
                  </a:moveTo>
                  <a:lnTo>
                    <a:pt x="0" y="95250"/>
                  </a:lnTo>
                  <a:lnTo>
                    <a:pt x="0" y="0"/>
                  </a:lnTo>
                  <a:lnTo>
                    <a:pt x="95250" y="0"/>
                  </a:lnTo>
                  <a:lnTo>
                    <a:pt x="952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89" name="Google Shape;2989;p36"/>
            <p:cNvSpPr/>
            <p:nvPr/>
          </p:nvSpPr>
          <p:spPr>
            <a:xfrm>
              <a:off x="10861905" y="5720284"/>
              <a:ext cx="19050" cy="19050"/>
            </a:xfrm>
            <a:custGeom>
              <a:avLst/>
              <a:gdLst/>
              <a:ahLst/>
              <a:cxnLst/>
              <a:rect l="l" t="t" r="r" b="b"/>
              <a:pathLst>
                <a:path w="19050" h="19050" extrusionOk="0">
                  <a:moveTo>
                    <a:pt x="0" y="0"/>
                  </a:moveTo>
                  <a:lnTo>
                    <a:pt x="19050" y="0"/>
                  </a:lnTo>
                  <a:lnTo>
                    <a:pt x="19050" y="19050"/>
                  </a:lnTo>
                  <a:lnTo>
                    <a:pt x="0" y="190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0" name="Google Shape;2990;p36"/>
            <p:cNvSpPr/>
            <p:nvPr/>
          </p:nvSpPr>
          <p:spPr>
            <a:xfrm>
              <a:off x="11014305" y="5491684"/>
              <a:ext cx="95250" cy="95250"/>
            </a:xfrm>
            <a:custGeom>
              <a:avLst/>
              <a:gdLst/>
              <a:ahLst/>
              <a:cxnLst/>
              <a:rect l="l" t="t" r="r" b="b"/>
              <a:pathLst>
                <a:path w="95250" h="95250" extrusionOk="0">
                  <a:moveTo>
                    <a:pt x="95250" y="95250"/>
                  </a:moveTo>
                  <a:lnTo>
                    <a:pt x="0" y="95250"/>
                  </a:lnTo>
                  <a:lnTo>
                    <a:pt x="0" y="0"/>
                  </a:lnTo>
                  <a:lnTo>
                    <a:pt x="95250" y="0"/>
                  </a:lnTo>
                  <a:lnTo>
                    <a:pt x="95250"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1" name="Google Shape;2991;p36"/>
            <p:cNvSpPr/>
            <p:nvPr/>
          </p:nvSpPr>
          <p:spPr>
            <a:xfrm>
              <a:off x="11052405" y="5529784"/>
              <a:ext cx="19050" cy="19050"/>
            </a:xfrm>
            <a:custGeom>
              <a:avLst/>
              <a:gdLst/>
              <a:ahLst/>
              <a:cxnLst/>
              <a:rect l="l" t="t" r="r" b="b"/>
              <a:pathLst>
                <a:path w="19050" h="19050" extrusionOk="0">
                  <a:moveTo>
                    <a:pt x="0" y="0"/>
                  </a:moveTo>
                  <a:lnTo>
                    <a:pt x="19050" y="0"/>
                  </a:lnTo>
                  <a:lnTo>
                    <a:pt x="19050" y="19050"/>
                  </a:lnTo>
                  <a:lnTo>
                    <a:pt x="0" y="1905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2" name="Google Shape;2992;p36"/>
            <p:cNvSpPr/>
            <p:nvPr/>
          </p:nvSpPr>
          <p:spPr>
            <a:xfrm>
              <a:off x="10966680" y="5720284"/>
              <a:ext cx="142875" cy="57150"/>
            </a:xfrm>
            <a:custGeom>
              <a:avLst/>
              <a:gdLst/>
              <a:ahLst/>
              <a:cxnLst/>
              <a:rect l="l" t="t" r="r" b="b"/>
              <a:pathLst>
                <a:path w="142875" h="57150" extrusionOk="0">
                  <a:moveTo>
                    <a:pt x="142875" y="57150"/>
                  </a:moveTo>
                  <a:lnTo>
                    <a:pt x="57150" y="57150"/>
                  </a:lnTo>
                  <a:lnTo>
                    <a:pt x="57150" y="19050"/>
                  </a:lnTo>
                  <a:lnTo>
                    <a:pt x="0" y="19050"/>
                  </a:ln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3" name="Google Shape;2993;p36"/>
            <p:cNvSpPr/>
            <p:nvPr/>
          </p:nvSpPr>
          <p:spPr>
            <a:xfrm>
              <a:off x="11004780" y="5634559"/>
              <a:ext cx="104775" cy="57150"/>
            </a:xfrm>
            <a:custGeom>
              <a:avLst/>
              <a:gdLst/>
              <a:ahLst/>
              <a:cxnLst/>
              <a:rect l="l" t="t" r="r" b="b"/>
              <a:pathLst>
                <a:path w="104775" h="57150" extrusionOk="0">
                  <a:moveTo>
                    <a:pt x="0" y="57150"/>
                  </a:moveTo>
                  <a:lnTo>
                    <a:pt x="66675" y="57150"/>
                  </a:lnTo>
                  <a:lnTo>
                    <a:pt x="66675" y="0"/>
                  </a:lnTo>
                  <a:lnTo>
                    <a:pt x="104775"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4" name="Google Shape;2994;p36"/>
            <p:cNvSpPr/>
            <p:nvPr/>
          </p:nvSpPr>
          <p:spPr>
            <a:xfrm>
              <a:off x="10833330" y="5615509"/>
              <a:ext cx="57150" cy="38100"/>
            </a:xfrm>
            <a:custGeom>
              <a:avLst/>
              <a:gdLst/>
              <a:ahLst/>
              <a:cxnLst/>
              <a:rect l="l" t="t" r="r" b="b"/>
              <a:pathLst>
                <a:path w="57150" h="38100" extrusionOk="0">
                  <a:moveTo>
                    <a:pt x="0" y="0"/>
                  </a:moveTo>
                  <a:lnTo>
                    <a:pt x="0" y="19050"/>
                  </a:lnTo>
                  <a:lnTo>
                    <a:pt x="57150" y="19050"/>
                  </a:lnTo>
                  <a:lnTo>
                    <a:pt x="5715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5" name="Google Shape;2995;p36"/>
            <p:cNvSpPr/>
            <p:nvPr/>
          </p:nvSpPr>
          <p:spPr>
            <a:xfrm>
              <a:off x="10957155" y="5501209"/>
              <a:ext cx="66675" cy="152400"/>
            </a:xfrm>
            <a:custGeom>
              <a:avLst/>
              <a:gdLst/>
              <a:ahLst/>
              <a:cxnLst/>
              <a:rect l="l" t="t" r="r" b="b"/>
              <a:pathLst>
                <a:path w="66675" h="152400" extrusionOk="0">
                  <a:moveTo>
                    <a:pt x="28575" y="0"/>
                  </a:moveTo>
                  <a:lnTo>
                    <a:pt x="28575" y="38100"/>
                  </a:lnTo>
                  <a:lnTo>
                    <a:pt x="0" y="38100"/>
                  </a:lnTo>
                  <a:lnTo>
                    <a:pt x="0" y="133350"/>
                  </a:lnTo>
                  <a:lnTo>
                    <a:pt x="66675" y="133350"/>
                  </a:lnTo>
                  <a:lnTo>
                    <a:pt x="66675" y="1524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6" name="Google Shape;2996;p36"/>
            <p:cNvSpPr/>
            <p:nvPr/>
          </p:nvSpPr>
          <p:spPr>
            <a:xfrm>
              <a:off x="11071455" y="5691709"/>
              <a:ext cx="38100" cy="9525"/>
            </a:xfrm>
            <a:custGeom>
              <a:avLst/>
              <a:gdLst/>
              <a:ahLst/>
              <a:cxnLst/>
              <a:rect l="l" t="t" r="r" b="b"/>
              <a:pathLst>
                <a:path w="38100" h="120000" extrusionOk="0">
                  <a:moveTo>
                    <a:pt x="0" y="0"/>
                  </a:moveTo>
                  <a:lnTo>
                    <a:pt x="3810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7" name="Google Shape;2997;p36"/>
            <p:cNvSpPr/>
            <p:nvPr/>
          </p:nvSpPr>
          <p:spPr>
            <a:xfrm>
              <a:off x="11071455" y="5729809"/>
              <a:ext cx="19050" cy="47625"/>
            </a:xfrm>
            <a:custGeom>
              <a:avLst/>
              <a:gdLst/>
              <a:ahLst/>
              <a:cxnLst/>
              <a:rect l="l" t="t" r="r" b="b"/>
              <a:pathLst>
                <a:path w="19050" h="47625" extrusionOk="0">
                  <a:moveTo>
                    <a:pt x="0" y="47625"/>
                  </a:moveTo>
                  <a:lnTo>
                    <a:pt x="0" y="19050"/>
                  </a:lnTo>
                  <a:lnTo>
                    <a:pt x="19050" y="19050"/>
                  </a:ln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8" name="Google Shape;2998;p36"/>
            <p:cNvSpPr/>
            <p:nvPr/>
          </p:nvSpPr>
          <p:spPr>
            <a:xfrm>
              <a:off x="10966680" y="5739334"/>
              <a:ext cx="9525" cy="38100"/>
            </a:xfrm>
            <a:custGeom>
              <a:avLst/>
              <a:gdLst/>
              <a:ahLst/>
              <a:cxnLst/>
              <a:rect l="l" t="t" r="r" b="b"/>
              <a:pathLst>
                <a:path w="120000" h="38100" extrusionOk="0">
                  <a:moveTo>
                    <a:pt x="0" y="0"/>
                  </a:moveTo>
                  <a:lnTo>
                    <a:pt x="0" y="3810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2999" name="Google Shape;2999;p36"/>
            <p:cNvSpPr/>
            <p:nvPr/>
          </p:nvSpPr>
          <p:spPr>
            <a:xfrm>
              <a:off x="10890480" y="5634559"/>
              <a:ext cx="19050" cy="9525"/>
            </a:xfrm>
            <a:custGeom>
              <a:avLst/>
              <a:gdLst/>
              <a:ahLst/>
              <a:cxnLst/>
              <a:rect l="l" t="t" r="r" b="b"/>
              <a:pathLst>
                <a:path w="19050" h="120000" extrusionOk="0">
                  <a:moveTo>
                    <a:pt x="0" y="0"/>
                  </a:moveTo>
                  <a:lnTo>
                    <a:pt x="1905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0" name="Google Shape;3000;p36"/>
            <p:cNvSpPr/>
            <p:nvPr/>
          </p:nvSpPr>
          <p:spPr>
            <a:xfrm>
              <a:off x="11090505" y="5615509"/>
              <a:ext cx="9525" cy="19050"/>
            </a:xfrm>
            <a:custGeom>
              <a:avLst/>
              <a:gdLst/>
              <a:ahLst/>
              <a:cxnLst/>
              <a:rect l="l" t="t" r="r" b="b"/>
              <a:pathLst>
                <a:path w="120000" h="19050" extrusionOk="0">
                  <a:moveTo>
                    <a:pt x="0" y="1905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1" name="Google Shape;3001;p36"/>
            <p:cNvSpPr/>
            <p:nvPr/>
          </p:nvSpPr>
          <p:spPr>
            <a:xfrm>
              <a:off x="10957155" y="5634559"/>
              <a:ext cx="19050" cy="28575"/>
            </a:xfrm>
            <a:custGeom>
              <a:avLst/>
              <a:gdLst/>
              <a:ahLst/>
              <a:cxnLst/>
              <a:rect l="l" t="t" r="r" b="b"/>
              <a:pathLst>
                <a:path w="19050" h="28575" extrusionOk="0">
                  <a:moveTo>
                    <a:pt x="0" y="0"/>
                  </a:moveTo>
                  <a:lnTo>
                    <a:pt x="19050" y="0"/>
                  </a:lnTo>
                  <a:lnTo>
                    <a:pt x="19050" y="28575"/>
                  </a:lnTo>
                  <a:lnTo>
                    <a:pt x="0" y="28575"/>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2" name="Google Shape;3002;p36"/>
            <p:cNvSpPr/>
            <p:nvPr/>
          </p:nvSpPr>
          <p:spPr>
            <a:xfrm>
              <a:off x="10957155" y="5586934"/>
              <a:ext cx="19050" cy="9525"/>
            </a:xfrm>
            <a:custGeom>
              <a:avLst/>
              <a:gdLst/>
              <a:ahLst/>
              <a:cxnLst/>
              <a:rect l="l" t="t" r="r" b="b"/>
              <a:pathLst>
                <a:path w="19050" h="120000" extrusionOk="0">
                  <a:moveTo>
                    <a:pt x="19050" y="0"/>
                  </a:moveTo>
                  <a:lnTo>
                    <a:pt x="0" y="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3" name="Google Shape;3003;p36"/>
            <p:cNvSpPr/>
            <p:nvPr/>
          </p:nvSpPr>
          <p:spPr>
            <a:xfrm>
              <a:off x="11090505" y="5748859"/>
              <a:ext cx="9525" cy="28575"/>
            </a:xfrm>
            <a:custGeom>
              <a:avLst/>
              <a:gdLst/>
              <a:ahLst/>
              <a:cxnLst/>
              <a:rect l="l" t="t" r="r" b="b"/>
              <a:pathLst>
                <a:path w="120000" h="28575" extrusionOk="0">
                  <a:moveTo>
                    <a:pt x="0" y="0"/>
                  </a:moveTo>
                  <a:lnTo>
                    <a:pt x="0" y="2857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grpSp>
        <p:nvGrpSpPr>
          <p:cNvPr id="3004" name="Google Shape;3004;p36"/>
          <p:cNvGrpSpPr/>
          <p:nvPr/>
        </p:nvGrpSpPr>
        <p:grpSpPr>
          <a:xfrm>
            <a:off x="9740424" y="5510734"/>
            <a:ext cx="295275" cy="247650"/>
            <a:chOff x="9740424" y="5510734"/>
            <a:chExt cx="295275" cy="247650"/>
          </a:xfrm>
        </p:grpSpPr>
        <p:sp>
          <p:nvSpPr>
            <p:cNvPr id="3005" name="Google Shape;3005;p36"/>
            <p:cNvSpPr/>
            <p:nvPr/>
          </p:nvSpPr>
          <p:spPr>
            <a:xfrm>
              <a:off x="9740424" y="5510734"/>
              <a:ext cx="9525" cy="247650"/>
            </a:xfrm>
            <a:custGeom>
              <a:avLst/>
              <a:gdLst/>
              <a:ahLst/>
              <a:cxnLst/>
              <a:rect l="l" t="t" r="r" b="b"/>
              <a:pathLst>
                <a:path w="120000" h="247650" extrusionOk="0">
                  <a:moveTo>
                    <a:pt x="0" y="0"/>
                  </a:moveTo>
                  <a:lnTo>
                    <a:pt x="0" y="2476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6" name="Google Shape;3006;p36"/>
            <p:cNvSpPr/>
            <p:nvPr/>
          </p:nvSpPr>
          <p:spPr>
            <a:xfrm>
              <a:off x="10026174" y="5510734"/>
              <a:ext cx="9525" cy="247650"/>
            </a:xfrm>
            <a:custGeom>
              <a:avLst/>
              <a:gdLst/>
              <a:ahLst/>
              <a:cxnLst/>
              <a:rect l="l" t="t" r="r" b="b"/>
              <a:pathLst>
                <a:path w="120000" h="247650" extrusionOk="0">
                  <a:moveTo>
                    <a:pt x="0" y="0"/>
                  </a:moveTo>
                  <a:lnTo>
                    <a:pt x="0" y="247650"/>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7" name="Google Shape;3007;p36"/>
            <p:cNvSpPr/>
            <p:nvPr/>
          </p:nvSpPr>
          <p:spPr>
            <a:xfrm>
              <a:off x="9883299" y="5510734"/>
              <a:ext cx="9525" cy="200025"/>
            </a:xfrm>
            <a:custGeom>
              <a:avLst/>
              <a:gdLst/>
              <a:ahLst/>
              <a:cxnLst/>
              <a:rect l="l" t="t" r="r" b="b"/>
              <a:pathLst>
                <a:path w="120000" h="200025" extrusionOk="0">
                  <a:moveTo>
                    <a:pt x="0" y="0"/>
                  </a:moveTo>
                  <a:lnTo>
                    <a:pt x="0" y="2000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8" name="Google Shape;3008;p36"/>
            <p:cNvSpPr/>
            <p:nvPr/>
          </p:nvSpPr>
          <p:spPr>
            <a:xfrm>
              <a:off x="9921399" y="5510734"/>
              <a:ext cx="9525" cy="200025"/>
            </a:xfrm>
            <a:custGeom>
              <a:avLst/>
              <a:gdLst/>
              <a:ahLst/>
              <a:cxnLst/>
              <a:rect l="l" t="t" r="r" b="b"/>
              <a:pathLst>
                <a:path w="120000" h="200025" extrusionOk="0">
                  <a:moveTo>
                    <a:pt x="0" y="0"/>
                  </a:moveTo>
                  <a:lnTo>
                    <a:pt x="0" y="2000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09" name="Google Shape;3009;p36"/>
            <p:cNvSpPr/>
            <p:nvPr/>
          </p:nvSpPr>
          <p:spPr>
            <a:xfrm>
              <a:off x="9778524" y="5510734"/>
              <a:ext cx="9525" cy="200025"/>
            </a:xfrm>
            <a:custGeom>
              <a:avLst/>
              <a:gdLst/>
              <a:ahLst/>
              <a:cxnLst/>
              <a:rect l="l" t="t" r="r" b="b"/>
              <a:pathLst>
                <a:path w="120000" h="200025" extrusionOk="0">
                  <a:moveTo>
                    <a:pt x="0" y="0"/>
                  </a:moveTo>
                  <a:lnTo>
                    <a:pt x="0" y="200025"/>
                  </a:lnTo>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10" name="Google Shape;3010;p36"/>
            <p:cNvSpPr/>
            <p:nvPr/>
          </p:nvSpPr>
          <p:spPr>
            <a:xfrm>
              <a:off x="9959499" y="5510734"/>
              <a:ext cx="28575" cy="200025"/>
            </a:xfrm>
            <a:custGeom>
              <a:avLst/>
              <a:gdLst/>
              <a:ahLst/>
              <a:cxnLst/>
              <a:rect l="l" t="t" r="r" b="b"/>
              <a:pathLst>
                <a:path w="28575" h="200025" extrusionOk="0">
                  <a:moveTo>
                    <a:pt x="28575" y="200025"/>
                  </a:moveTo>
                  <a:lnTo>
                    <a:pt x="0" y="200025"/>
                  </a:lnTo>
                  <a:lnTo>
                    <a:pt x="0" y="0"/>
                  </a:lnTo>
                  <a:lnTo>
                    <a:pt x="28575" y="0"/>
                  </a:lnTo>
                  <a:lnTo>
                    <a:pt x="28575"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sp>
          <p:nvSpPr>
            <p:cNvPr id="3011" name="Google Shape;3011;p36"/>
            <p:cNvSpPr/>
            <p:nvPr/>
          </p:nvSpPr>
          <p:spPr>
            <a:xfrm>
              <a:off x="9816624" y="5510734"/>
              <a:ext cx="28575" cy="200025"/>
            </a:xfrm>
            <a:custGeom>
              <a:avLst/>
              <a:gdLst/>
              <a:ahLst/>
              <a:cxnLst/>
              <a:rect l="l" t="t" r="r" b="b"/>
              <a:pathLst>
                <a:path w="28575" h="200025" extrusionOk="0">
                  <a:moveTo>
                    <a:pt x="28575" y="200025"/>
                  </a:moveTo>
                  <a:lnTo>
                    <a:pt x="0" y="200025"/>
                  </a:lnTo>
                  <a:lnTo>
                    <a:pt x="0" y="0"/>
                  </a:lnTo>
                  <a:lnTo>
                    <a:pt x="0" y="0"/>
                  </a:lnTo>
                  <a:lnTo>
                    <a:pt x="28575" y="0"/>
                  </a:lnTo>
                  <a:close/>
                </a:path>
              </a:pathLst>
            </a:custGeom>
            <a:noFill/>
            <a:ln w="19050" cap="sq" cmpd="sng">
              <a:solidFill>
                <a:schemeClr val="accent5"/>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Gothic"/>
                <a:ea typeface="Century Gothic"/>
                <a:cs typeface="Century Gothic"/>
                <a:sym typeface="Century Gothic"/>
              </a:endParaRPr>
            </a:p>
          </p:txBody>
        </p:sp>
      </p:grpSp>
    </p:spTree>
  </p:cSld>
  <p:clrMapOvr>
    <a:masterClrMapping/>
  </p:clrMapOvr>
</p:sld>
</file>

<file path=ppt/theme/theme1.xml><?xml version="1.0" encoding="utf-8"?>
<a:theme xmlns:a="http://schemas.openxmlformats.org/drawingml/2006/main" name="Office Theme">
  <a:themeElements>
    <a:clrScheme name="Custom 72">
      <a:dk1>
        <a:srgbClr val="000000"/>
      </a:dk1>
      <a:lt1>
        <a:srgbClr val="FFFFFF"/>
      </a:lt1>
      <a:dk2>
        <a:srgbClr val="2E058D"/>
      </a:dk2>
      <a:lt2>
        <a:srgbClr val="F3F1FF"/>
      </a:lt2>
      <a:accent1>
        <a:srgbClr val="6BEDD8"/>
      </a:accent1>
      <a:accent2>
        <a:srgbClr val="4635DB"/>
      </a:accent2>
      <a:accent3>
        <a:srgbClr val="5246F7"/>
      </a:accent3>
      <a:accent4>
        <a:srgbClr val="A39AED"/>
      </a:accent4>
      <a:accent5>
        <a:srgbClr val="30CECA"/>
      </a:accent5>
      <a:accent6>
        <a:srgbClr val="BCB1D7"/>
      </a:accent6>
      <a:hlink>
        <a:srgbClr val="6BEDD8"/>
      </a:hlink>
      <a:folHlink>
        <a:srgbClr val="30CEC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753</Words>
  <Application>Microsoft Macintosh PowerPoint</Application>
  <PresentationFormat>Grand écran</PresentationFormat>
  <Paragraphs>91</Paragraphs>
  <Slides>8</Slides>
  <Notes>6</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8</vt:i4>
      </vt:variant>
    </vt:vector>
  </HeadingPairs>
  <TitlesOfParts>
    <vt:vector size="18" baseType="lpstr">
      <vt:lpstr>Calibri</vt:lpstr>
      <vt:lpstr>Arial</vt:lpstr>
      <vt:lpstr>Century Gothic</vt:lpstr>
      <vt:lpstr>Euclid Circular B Bold</vt:lpstr>
      <vt:lpstr>Euclid Circular B</vt:lpstr>
      <vt:lpstr>Euclid Flex</vt:lpstr>
      <vt:lpstr>Euclid Flex Medium</vt:lpstr>
      <vt:lpstr>Euclid Flex Bold</vt:lpstr>
      <vt:lpstr>Euclid Circular B Medium</vt:lpstr>
      <vt:lpstr>Office Theme</vt:lpstr>
      <vt:lpstr>Présentation PowerPoint</vt:lpstr>
      <vt:lpstr>Couleurs et polices </vt:lpstr>
      <vt:lpstr>Présentation PowerPoint</vt:lpstr>
      <vt:lpstr>Essential icons</vt:lpstr>
      <vt:lpstr>Business icons</vt:lpstr>
      <vt:lpstr>Présentation PowerPoint</vt:lpstr>
      <vt:lpstr>Technology icons</vt:lpstr>
      <vt:lpstr>Shopping icons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Alexis Camuzet</dc:creator>
  <cp:lastModifiedBy>Maud Tezenas</cp:lastModifiedBy>
  <cp:revision>5</cp:revision>
  <dcterms:created xsi:type="dcterms:W3CDTF">2021-04-22T08:14:25Z</dcterms:created>
  <dcterms:modified xsi:type="dcterms:W3CDTF">2021-07-07T14:00:44Z</dcterms:modified>
</cp:coreProperties>
</file>